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58.png"/><Relationship Id="rId16" Type="http://schemas.openxmlformats.org/officeDocument/2006/relationships/image" Target="../media/image159.png"/><Relationship Id="rId17" Type="http://schemas.openxmlformats.org/officeDocument/2006/relationships/image" Target="../media/image160.png"/><Relationship Id="rId18" Type="http://schemas.openxmlformats.org/officeDocument/2006/relationships/image" Target="../media/image161.png"/><Relationship Id="rId19" Type="http://schemas.openxmlformats.org/officeDocument/2006/relationships/image" Target="../media/image162.png"/><Relationship Id="rId20" Type="http://schemas.openxmlformats.org/officeDocument/2006/relationships/image" Target="../media/image163.png"/><Relationship Id="rId21" Type="http://schemas.openxmlformats.org/officeDocument/2006/relationships/image" Target="../media/image164.png"/><Relationship Id="rId22" Type="http://schemas.openxmlformats.org/officeDocument/2006/relationships/image" Target="../media/image165.png"/><Relationship Id="rId23" Type="http://schemas.openxmlformats.org/officeDocument/2006/relationships/image" Target="../media/image166.png"/><Relationship Id="rId24" Type="http://schemas.openxmlformats.org/officeDocument/2006/relationships/image" Target="../media/image167.png"/><Relationship Id="rId25" Type="http://schemas.openxmlformats.org/officeDocument/2006/relationships/image" Target="../media/image168.png"/><Relationship Id="rId26" Type="http://schemas.openxmlformats.org/officeDocument/2006/relationships/image" Target="../media/image16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Relationship Id="rId16" Type="http://schemas.openxmlformats.org/officeDocument/2006/relationships/image" Target="../media/image184.png"/><Relationship Id="rId17" Type="http://schemas.openxmlformats.org/officeDocument/2006/relationships/image" Target="../media/image185.png"/><Relationship Id="rId18" Type="http://schemas.openxmlformats.org/officeDocument/2006/relationships/image" Target="../media/image186.png"/><Relationship Id="rId19" Type="http://schemas.openxmlformats.org/officeDocument/2006/relationships/image" Target="../media/image18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Relationship Id="rId15" Type="http://schemas.openxmlformats.org/officeDocument/2006/relationships/image" Target="../media/image201.png"/><Relationship Id="rId16" Type="http://schemas.openxmlformats.org/officeDocument/2006/relationships/image" Target="../media/image202.png"/><Relationship Id="rId17" Type="http://schemas.openxmlformats.org/officeDocument/2006/relationships/image" Target="../media/image203.png"/><Relationship Id="rId18" Type="http://schemas.openxmlformats.org/officeDocument/2006/relationships/image" Target="../media/image204.png"/><Relationship Id="rId19" Type="http://schemas.openxmlformats.org/officeDocument/2006/relationships/image" Target="../media/image205.png"/><Relationship Id="rId20" Type="http://schemas.openxmlformats.org/officeDocument/2006/relationships/image" Target="../media/image20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6" Type="http://schemas.openxmlformats.org/officeDocument/2006/relationships/image" Target="../media/image221.png"/><Relationship Id="rId17" Type="http://schemas.openxmlformats.org/officeDocument/2006/relationships/image" Target="../media/image222.png"/><Relationship Id="rId18" Type="http://schemas.openxmlformats.org/officeDocument/2006/relationships/image" Target="../media/image223.png"/><Relationship Id="rId19" Type="http://schemas.openxmlformats.org/officeDocument/2006/relationships/image" Target="../media/image224.png"/><Relationship Id="rId20" Type="http://schemas.openxmlformats.org/officeDocument/2006/relationships/image" Target="../media/image225.png"/><Relationship Id="rId21" Type="http://schemas.openxmlformats.org/officeDocument/2006/relationships/image" Target="../media/image226.png"/><Relationship Id="rId22" Type="http://schemas.openxmlformats.org/officeDocument/2006/relationships/image" Target="../media/image227.png"/><Relationship Id="rId23" Type="http://schemas.openxmlformats.org/officeDocument/2006/relationships/image" Target="../media/image228.png"/><Relationship Id="rId24" Type="http://schemas.openxmlformats.org/officeDocument/2006/relationships/image" Target="../media/image229.png"/><Relationship Id="rId25" Type="http://schemas.openxmlformats.org/officeDocument/2006/relationships/image" Target="../media/image230.png"/><Relationship Id="rId26" Type="http://schemas.openxmlformats.org/officeDocument/2006/relationships/image" Target="../media/image231.png"/><Relationship Id="rId27" Type="http://schemas.openxmlformats.org/officeDocument/2006/relationships/image" Target="../media/image23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Relationship Id="rId14" Type="http://schemas.openxmlformats.org/officeDocument/2006/relationships/image" Target="../media/image251.png"/><Relationship Id="rId15" Type="http://schemas.openxmlformats.org/officeDocument/2006/relationships/image" Target="../media/image252.png"/><Relationship Id="rId16" Type="http://schemas.openxmlformats.org/officeDocument/2006/relationships/image" Target="../media/image253.png"/><Relationship Id="rId17" Type="http://schemas.openxmlformats.org/officeDocument/2006/relationships/image" Target="../media/image254.png"/><Relationship Id="rId18" Type="http://schemas.openxmlformats.org/officeDocument/2006/relationships/image" Target="../media/image255.png"/><Relationship Id="rId19" Type="http://schemas.openxmlformats.org/officeDocument/2006/relationships/image" Target="../media/image25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Relationship Id="rId10" Type="http://schemas.openxmlformats.org/officeDocument/2006/relationships/image" Target="../media/image265.png"/><Relationship Id="rId11" Type="http://schemas.openxmlformats.org/officeDocument/2006/relationships/image" Target="../media/image266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Relationship Id="rId14" Type="http://schemas.openxmlformats.org/officeDocument/2006/relationships/image" Target="../media/image269.png"/><Relationship Id="rId15" Type="http://schemas.openxmlformats.org/officeDocument/2006/relationships/image" Target="../media/image270.png"/><Relationship Id="rId16" Type="http://schemas.openxmlformats.org/officeDocument/2006/relationships/image" Target="../media/image271.png"/><Relationship Id="rId17" Type="http://schemas.openxmlformats.org/officeDocument/2006/relationships/image" Target="../media/image272.png"/><Relationship Id="rId18" Type="http://schemas.openxmlformats.org/officeDocument/2006/relationships/image" Target="../media/image273.png"/><Relationship Id="rId19" Type="http://schemas.openxmlformats.org/officeDocument/2006/relationships/image" Target="../media/image27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Relationship Id="rId11" Type="http://schemas.openxmlformats.org/officeDocument/2006/relationships/image" Target="../media/image284.png"/><Relationship Id="rId12" Type="http://schemas.openxmlformats.org/officeDocument/2006/relationships/image" Target="../media/image285.png"/><Relationship Id="rId13" Type="http://schemas.openxmlformats.org/officeDocument/2006/relationships/image" Target="../media/image286.png"/><Relationship Id="rId14" Type="http://schemas.openxmlformats.org/officeDocument/2006/relationships/image" Target="../media/image287.png"/><Relationship Id="rId15" Type="http://schemas.openxmlformats.org/officeDocument/2006/relationships/image" Target="../media/image288.png"/><Relationship Id="rId16" Type="http://schemas.openxmlformats.org/officeDocument/2006/relationships/image" Target="../media/image289.png"/><Relationship Id="rId17" Type="http://schemas.openxmlformats.org/officeDocument/2006/relationships/image" Target="../media/image290.png"/><Relationship Id="rId18" Type="http://schemas.openxmlformats.org/officeDocument/2006/relationships/image" Target="../media/image291.png"/><Relationship Id="rId19" Type="http://schemas.openxmlformats.org/officeDocument/2006/relationships/image" Target="../media/image292.png"/><Relationship Id="rId20" Type="http://schemas.openxmlformats.org/officeDocument/2006/relationships/image" Target="../media/image293.png"/><Relationship Id="rId21" Type="http://schemas.openxmlformats.org/officeDocument/2006/relationships/image" Target="../media/image294.png"/><Relationship Id="rId22" Type="http://schemas.openxmlformats.org/officeDocument/2006/relationships/image" Target="../media/image29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Relationship Id="rId11" Type="http://schemas.openxmlformats.org/officeDocument/2006/relationships/image" Target="../media/image305.png"/><Relationship Id="rId12" Type="http://schemas.openxmlformats.org/officeDocument/2006/relationships/image" Target="../media/image306.png"/><Relationship Id="rId13" Type="http://schemas.openxmlformats.org/officeDocument/2006/relationships/image" Target="../media/image30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Relationship Id="rId9" Type="http://schemas.openxmlformats.org/officeDocument/2006/relationships/image" Target="../media/image321.png"/><Relationship Id="rId10" Type="http://schemas.openxmlformats.org/officeDocument/2006/relationships/image" Target="../media/image322.png"/><Relationship Id="rId11" Type="http://schemas.openxmlformats.org/officeDocument/2006/relationships/image" Target="../media/image323.png"/><Relationship Id="rId12" Type="http://schemas.openxmlformats.org/officeDocument/2006/relationships/image" Target="../media/image324.png"/><Relationship Id="rId13" Type="http://schemas.openxmlformats.org/officeDocument/2006/relationships/image" Target="../media/image325.png"/><Relationship Id="rId14" Type="http://schemas.openxmlformats.org/officeDocument/2006/relationships/image" Target="../media/image32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Relationship Id="rId9" Type="http://schemas.openxmlformats.org/officeDocument/2006/relationships/image" Target="../media/image334.png"/><Relationship Id="rId10" Type="http://schemas.openxmlformats.org/officeDocument/2006/relationships/image" Target="../media/image335.png"/><Relationship Id="rId11" Type="http://schemas.openxmlformats.org/officeDocument/2006/relationships/image" Target="../media/image336.png"/><Relationship Id="rId12" Type="http://schemas.openxmlformats.org/officeDocument/2006/relationships/image" Target="../media/image337.png"/><Relationship Id="rId13" Type="http://schemas.openxmlformats.org/officeDocument/2006/relationships/image" Target="../media/image338.png"/><Relationship Id="rId14" Type="http://schemas.openxmlformats.org/officeDocument/2006/relationships/image" Target="../media/image339.png"/><Relationship Id="rId15" Type="http://schemas.openxmlformats.org/officeDocument/2006/relationships/image" Target="../media/image340.png"/><Relationship Id="rId16" Type="http://schemas.openxmlformats.org/officeDocument/2006/relationships/image" Target="../media/image34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2.png"/><Relationship Id="rId3" Type="http://schemas.openxmlformats.org/officeDocument/2006/relationships/image" Target="../media/image343.png"/><Relationship Id="rId4" Type="http://schemas.openxmlformats.org/officeDocument/2006/relationships/image" Target="../media/image344.png"/><Relationship Id="rId5" Type="http://schemas.openxmlformats.org/officeDocument/2006/relationships/image" Target="../media/image345.png"/><Relationship Id="rId6" Type="http://schemas.openxmlformats.org/officeDocument/2006/relationships/image" Target="../media/image346.png"/><Relationship Id="rId7" Type="http://schemas.openxmlformats.org/officeDocument/2006/relationships/image" Target="../media/image347.png"/><Relationship Id="rId8" Type="http://schemas.openxmlformats.org/officeDocument/2006/relationships/image" Target="../media/image348.png"/><Relationship Id="rId9" Type="http://schemas.openxmlformats.org/officeDocument/2006/relationships/image" Target="../media/image349.png"/><Relationship Id="rId10" Type="http://schemas.openxmlformats.org/officeDocument/2006/relationships/image" Target="../media/image350.png"/><Relationship Id="rId11" Type="http://schemas.openxmlformats.org/officeDocument/2006/relationships/image" Target="../media/image351.png"/><Relationship Id="rId12" Type="http://schemas.openxmlformats.org/officeDocument/2006/relationships/image" Target="../media/image352.png"/><Relationship Id="rId13" Type="http://schemas.openxmlformats.org/officeDocument/2006/relationships/image" Target="../media/image353.png"/><Relationship Id="rId14" Type="http://schemas.openxmlformats.org/officeDocument/2006/relationships/image" Target="../media/image354.png"/><Relationship Id="rId15" Type="http://schemas.openxmlformats.org/officeDocument/2006/relationships/image" Target="../media/image355.png"/><Relationship Id="rId16" Type="http://schemas.openxmlformats.org/officeDocument/2006/relationships/image" Target="../media/image356.png"/><Relationship Id="rId17" Type="http://schemas.openxmlformats.org/officeDocument/2006/relationships/image" Target="../media/image357.png"/><Relationship Id="rId18" Type="http://schemas.openxmlformats.org/officeDocument/2006/relationships/image" Target="../media/image358.png"/><Relationship Id="rId19" Type="http://schemas.openxmlformats.org/officeDocument/2006/relationships/image" Target="../media/image35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Relationship Id="rId4" Type="http://schemas.openxmlformats.org/officeDocument/2006/relationships/image" Target="../media/image362.png"/><Relationship Id="rId5" Type="http://schemas.openxmlformats.org/officeDocument/2006/relationships/image" Target="../media/image363.png"/><Relationship Id="rId6" Type="http://schemas.openxmlformats.org/officeDocument/2006/relationships/image" Target="../media/image364.png"/><Relationship Id="rId7" Type="http://schemas.openxmlformats.org/officeDocument/2006/relationships/image" Target="../media/image365.png"/><Relationship Id="rId8" Type="http://schemas.openxmlformats.org/officeDocument/2006/relationships/image" Target="../media/image366.png"/><Relationship Id="rId9" Type="http://schemas.openxmlformats.org/officeDocument/2006/relationships/image" Target="../media/image367.png"/><Relationship Id="rId10" Type="http://schemas.openxmlformats.org/officeDocument/2006/relationships/image" Target="../media/image368.png"/><Relationship Id="rId11" Type="http://schemas.openxmlformats.org/officeDocument/2006/relationships/image" Target="../media/image369.png"/><Relationship Id="rId12" Type="http://schemas.openxmlformats.org/officeDocument/2006/relationships/image" Target="../media/image370.png"/><Relationship Id="rId13" Type="http://schemas.openxmlformats.org/officeDocument/2006/relationships/image" Target="../media/image371.png"/><Relationship Id="rId14" Type="http://schemas.openxmlformats.org/officeDocument/2006/relationships/image" Target="../media/image372.png"/><Relationship Id="rId15" Type="http://schemas.openxmlformats.org/officeDocument/2006/relationships/image" Target="../media/image373.png"/><Relationship Id="rId16" Type="http://schemas.openxmlformats.org/officeDocument/2006/relationships/image" Target="../media/image374.png"/><Relationship Id="rId17" Type="http://schemas.openxmlformats.org/officeDocument/2006/relationships/image" Target="../media/image375.png"/><Relationship Id="rId18" Type="http://schemas.openxmlformats.org/officeDocument/2006/relationships/image" Target="../media/image376.png"/><Relationship Id="rId19" Type="http://schemas.openxmlformats.org/officeDocument/2006/relationships/image" Target="../media/image377.png"/><Relationship Id="rId20" Type="http://schemas.openxmlformats.org/officeDocument/2006/relationships/image" Target="../media/image378.png"/><Relationship Id="rId21" Type="http://schemas.openxmlformats.org/officeDocument/2006/relationships/image" Target="../media/image379.png"/><Relationship Id="rId22" Type="http://schemas.openxmlformats.org/officeDocument/2006/relationships/image" Target="../media/image380.png"/><Relationship Id="rId23" Type="http://schemas.openxmlformats.org/officeDocument/2006/relationships/image" Target="../media/image381.png"/><Relationship Id="rId24" Type="http://schemas.openxmlformats.org/officeDocument/2006/relationships/image" Target="../media/image382.png"/><Relationship Id="rId25" Type="http://schemas.openxmlformats.org/officeDocument/2006/relationships/image" Target="../media/image383.png"/><Relationship Id="rId26" Type="http://schemas.openxmlformats.org/officeDocument/2006/relationships/image" Target="../media/image38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391.png"/><Relationship Id="rId9" Type="http://schemas.openxmlformats.org/officeDocument/2006/relationships/image" Target="../media/image392.png"/><Relationship Id="rId10" Type="http://schemas.openxmlformats.org/officeDocument/2006/relationships/image" Target="../media/image393.png"/><Relationship Id="rId11" Type="http://schemas.openxmlformats.org/officeDocument/2006/relationships/image" Target="../media/image394.png"/><Relationship Id="rId12" Type="http://schemas.openxmlformats.org/officeDocument/2006/relationships/image" Target="../media/image39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6.png"/><Relationship Id="rId3" Type="http://schemas.openxmlformats.org/officeDocument/2006/relationships/image" Target="../media/image397.png"/><Relationship Id="rId4" Type="http://schemas.openxmlformats.org/officeDocument/2006/relationships/image" Target="../media/image398.png"/><Relationship Id="rId5" Type="http://schemas.openxmlformats.org/officeDocument/2006/relationships/image" Target="../media/image399.png"/><Relationship Id="rId6" Type="http://schemas.openxmlformats.org/officeDocument/2006/relationships/image" Target="../media/image400.png"/><Relationship Id="rId7" Type="http://schemas.openxmlformats.org/officeDocument/2006/relationships/image" Target="../media/image401.png"/><Relationship Id="rId8" Type="http://schemas.openxmlformats.org/officeDocument/2006/relationships/image" Target="../media/image402.png"/><Relationship Id="rId9" Type="http://schemas.openxmlformats.org/officeDocument/2006/relationships/image" Target="../media/image403.png"/><Relationship Id="rId10" Type="http://schemas.openxmlformats.org/officeDocument/2006/relationships/image" Target="../media/image404.png"/><Relationship Id="rId11" Type="http://schemas.openxmlformats.org/officeDocument/2006/relationships/image" Target="../media/image40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6.png"/><Relationship Id="rId3" Type="http://schemas.openxmlformats.org/officeDocument/2006/relationships/image" Target="../media/image407.png"/><Relationship Id="rId4" Type="http://schemas.openxmlformats.org/officeDocument/2006/relationships/image" Target="../media/image408.png"/><Relationship Id="rId5" Type="http://schemas.openxmlformats.org/officeDocument/2006/relationships/image" Target="../media/image409.png"/><Relationship Id="rId6" Type="http://schemas.openxmlformats.org/officeDocument/2006/relationships/image" Target="../media/image410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13.png"/><Relationship Id="rId10" Type="http://schemas.openxmlformats.org/officeDocument/2006/relationships/image" Target="../media/image414.png"/><Relationship Id="rId11" Type="http://schemas.openxmlformats.org/officeDocument/2006/relationships/image" Target="../media/image415.png"/><Relationship Id="rId12" Type="http://schemas.openxmlformats.org/officeDocument/2006/relationships/image" Target="../media/image41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7.png"/><Relationship Id="rId3" Type="http://schemas.openxmlformats.org/officeDocument/2006/relationships/image" Target="../media/image418.png"/><Relationship Id="rId4" Type="http://schemas.openxmlformats.org/officeDocument/2006/relationships/image" Target="../media/image419.png"/><Relationship Id="rId5" Type="http://schemas.openxmlformats.org/officeDocument/2006/relationships/image" Target="../media/image420.png"/><Relationship Id="rId6" Type="http://schemas.openxmlformats.org/officeDocument/2006/relationships/image" Target="../media/image421.png"/><Relationship Id="rId7" Type="http://schemas.openxmlformats.org/officeDocument/2006/relationships/image" Target="../media/image422.png"/><Relationship Id="rId8" Type="http://schemas.openxmlformats.org/officeDocument/2006/relationships/image" Target="../media/image423.png"/><Relationship Id="rId9" Type="http://schemas.openxmlformats.org/officeDocument/2006/relationships/image" Target="../media/image424.png"/><Relationship Id="rId10" Type="http://schemas.openxmlformats.org/officeDocument/2006/relationships/image" Target="../media/image425.png"/><Relationship Id="rId11" Type="http://schemas.openxmlformats.org/officeDocument/2006/relationships/image" Target="../media/image426.png"/><Relationship Id="rId12" Type="http://schemas.openxmlformats.org/officeDocument/2006/relationships/image" Target="../media/image427.png"/><Relationship Id="rId13" Type="http://schemas.openxmlformats.org/officeDocument/2006/relationships/image" Target="../media/image428.png"/><Relationship Id="rId14" Type="http://schemas.openxmlformats.org/officeDocument/2006/relationships/image" Target="../media/image429.png"/><Relationship Id="rId15" Type="http://schemas.openxmlformats.org/officeDocument/2006/relationships/image" Target="../media/image430.png"/><Relationship Id="rId16" Type="http://schemas.openxmlformats.org/officeDocument/2006/relationships/image" Target="../media/image43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2.png"/><Relationship Id="rId3" Type="http://schemas.openxmlformats.org/officeDocument/2006/relationships/image" Target="../media/image433.png"/><Relationship Id="rId4" Type="http://schemas.openxmlformats.org/officeDocument/2006/relationships/image" Target="../media/image434.png"/><Relationship Id="rId5" Type="http://schemas.openxmlformats.org/officeDocument/2006/relationships/image" Target="../media/image435.png"/><Relationship Id="rId6" Type="http://schemas.openxmlformats.org/officeDocument/2006/relationships/image" Target="../media/image436.png"/><Relationship Id="rId7" Type="http://schemas.openxmlformats.org/officeDocument/2006/relationships/image" Target="../media/image437.png"/><Relationship Id="rId8" Type="http://schemas.openxmlformats.org/officeDocument/2006/relationships/image" Target="../media/image438.png"/><Relationship Id="rId9" Type="http://schemas.openxmlformats.org/officeDocument/2006/relationships/image" Target="../media/image439.png"/><Relationship Id="rId10" Type="http://schemas.openxmlformats.org/officeDocument/2006/relationships/image" Target="../media/image440.png"/><Relationship Id="rId11" Type="http://schemas.openxmlformats.org/officeDocument/2006/relationships/image" Target="../media/image441.png"/><Relationship Id="rId12" Type="http://schemas.openxmlformats.org/officeDocument/2006/relationships/image" Target="../media/image442.png"/><Relationship Id="rId13" Type="http://schemas.openxmlformats.org/officeDocument/2006/relationships/image" Target="../media/image443.png"/><Relationship Id="rId14" Type="http://schemas.openxmlformats.org/officeDocument/2006/relationships/image" Target="../media/image444.png"/><Relationship Id="rId15" Type="http://schemas.openxmlformats.org/officeDocument/2006/relationships/image" Target="../media/image44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6.png"/><Relationship Id="rId3" Type="http://schemas.openxmlformats.org/officeDocument/2006/relationships/image" Target="../media/image447.png"/><Relationship Id="rId4" Type="http://schemas.openxmlformats.org/officeDocument/2006/relationships/image" Target="../media/image448.png"/><Relationship Id="rId5" Type="http://schemas.openxmlformats.org/officeDocument/2006/relationships/image" Target="../media/image44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20" Type="http://schemas.openxmlformats.org/officeDocument/2006/relationships/image" Target="../media/image75.png"/><Relationship Id="rId21" Type="http://schemas.openxmlformats.org/officeDocument/2006/relationships/image" Target="../media/image76.png"/><Relationship Id="rId22" Type="http://schemas.openxmlformats.org/officeDocument/2006/relationships/image" Target="../media/image77.png"/><Relationship Id="rId23" Type="http://schemas.openxmlformats.org/officeDocument/2006/relationships/image" Target="../media/image78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Relationship Id="rId27" Type="http://schemas.openxmlformats.org/officeDocument/2006/relationships/image" Target="../media/image82.png"/><Relationship Id="rId28" Type="http://schemas.openxmlformats.org/officeDocument/2006/relationships/image" Target="../media/image83.png"/><Relationship Id="rId29" Type="http://schemas.openxmlformats.org/officeDocument/2006/relationships/image" Target="../media/image84.png"/><Relationship Id="rId30" Type="http://schemas.openxmlformats.org/officeDocument/2006/relationships/image" Target="../media/image85.png"/><Relationship Id="rId31" Type="http://schemas.openxmlformats.org/officeDocument/2006/relationships/image" Target="../media/image86.png"/><Relationship Id="rId32" Type="http://schemas.openxmlformats.org/officeDocument/2006/relationships/image" Target="../media/image87.png"/><Relationship Id="rId33" Type="http://schemas.openxmlformats.org/officeDocument/2006/relationships/image" Target="../media/image88.png"/><Relationship Id="rId34" Type="http://schemas.openxmlformats.org/officeDocument/2006/relationships/image" Target="../media/image89.png"/><Relationship Id="rId35" Type="http://schemas.openxmlformats.org/officeDocument/2006/relationships/image" Target="../media/image90.png"/><Relationship Id="rId36" Type="http://schemas.openxmlformats.org/officeDocument/2006/relationships/image" Target="../media/image91.png"/><Relationship Id="rId37" Type="http://schemas.openxmlformats.org/officeDocument/2006/relationships/image" Target="../media/image92.png"/><Relationship Id="rId38" Type="http://schemas.openxmlformats.org/officeDocument/2006/relationships/image" Target="../media/image93.png"/><Relationship Id="rId39" Type="http://schemas.openxmlformats.org/officeDocument/2006/relationships/image" Target="../media/image9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Relationship Id="rId16" Type="http://schemas.openxmlformats.org/officeDocument/2006/relationships/image" Target="../media/image109.png"/><Relationship Id="rId17" Type="http://schemas.openxmlformats.org/officeDocument/2006/relationships/image" Target="../media/image110.png"/><Relationship Id="rId18" Type="http://schemas.openxmlformats.org/officeDocument/2006/relationships/image" Target="../media/image111.png"/><Relationship Id="rId19" Type="http://schemas.openxmlformats.org/officeDocument/2006/relationships/image" Target="../media/image112.png"/><Relationship Id="rId20" Type="http://schemas.openxmlformats.org/officeDocument/2006/relationships/image" Target="../media/image113.png"/><Relationship Id="rId21" Type="http://schemas.openxmlformats.org/officeDocument/2006/relationships/image" Target="../media/image11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Relationship Id="rId14" Type="http://schemas.openxmlformats.org/officeDocument/2006/relationships/image" Target="../media/image127.png"/><Relationship Id="rId15" Type="http://schemas.openxmlformats.org/officeDocument/2006/relationships/image" Target="../media/image128.png"/><Relationship Id="rId16" Type="http://schemas.openxmlformats.org/officeDocument/2006/relationships/image" Target="../media/image129.png"/><Relationship Id="rId17" Type="http://schemas.openxmlformats.org/officeDocument/2006/relationships/image" Target="../media/image130.png"/><Relationship Id="rId18" Type="http://schemas.openxmlformats.org/officeDocument/2006/relationships/image" Target="../media/image131.png"/><Relationship Id="rId19" Type="http://schemas.openxmlformats.org/officeDocument/2006/relationships/image" Target="../media/image132.png"/><Relationship Id="rId20" Type="http://schemas.openxmlformats.org/officeDocument/2006/relationships/image" Target="../media/image13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5427" y="870023"/>
            <a:ext cx="8456902" cy="9082713"/>
            <a:chOff x="9475427" y="870023"/>
            <a:chExt cx="8456902" cy="90827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5427" y="870023"/>
              <a:ext cx="8456902" cy="90827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1826" y="1472721"/>
            <a:ext cx="11378459" cy="44510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758335" y="4068595"/>
            <a:ext cx="932595" cy="853854"/>
            <a:chOff x="6758335" y="4068595"/>
            <a:chExt cx="932595" cy="8538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8335" y="4068595"/>
              <a:ext cx="932595" cy="85385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34475" y="8903228"/>
            <a:ext cx="1817231" cy="7353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149" y="315072"/>
            <a:ext cx="3117891" cy="20833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38588" y="4021524"/>
            <a:ext cx="7742364" cy="5927679"/>
            <a:chOff x="9838588" y="4021524"/>
            <a:chExt cx="7742364" cy="592767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838588" y="7582457"/>
              <a:ext cx="6641788" cy="1318811"/>
              <a:chOff x="9838588" y="7582457"/>
              <a:chExt cx="6641788" cy="131881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50740" y="7509628"/>
                <a:ext cx="4186144" cy="161012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10083438" y="7428632"/>
                <a:ext cx="123317" cy="613015"/>
                <a:chOff x="10083438" y="7428632"/>
                <a:chExt cx="123317" cy="613015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10083438" y="7428632"/>
                  <a:ext cx="123317" cy="61301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0455" y="8551219"/>
              <a:ext cx="5494649" cy="161646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156292" y="4360210"/>
              <a:ext cx="123317" cy="613015"/>
              <a:chOff x="10156292" y="4360210"/>
              <a:chExt cx="123317" cy="61301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0156292" y="4360210"/>
                <a:ext cx="123317" cy="61301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14074" y="4396847"/>
              <a:ext cx="7046316" cy="170171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2016" y="3948695"/>
              <a:ext cx="1947792" cy="62815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2952102" y="7976054"/>
              <a:ext cx="1737373" cy="15173"/>
              <a:chOff x="12952102" y="7976054"/>
              <a:chExt cx="1737373" cy="1517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952102" y="7976054"/>
                <a:ext cx="1737373" cy="151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737000" y="9031375"/>
              <a:ext cx="3194852" cy="15173"/>
              <a:chOff x="12737000" y="9031375"/>
              <a:chExt cx="3194852" cy="1517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737000" y="9031375"/>
                <a:ext cx="3194852" cy="15173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96690" y="8502855"/>
              <a:ext cx="773837" cy="64356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05616" y="5934857"/>
              <a:ext cx="1644535" cy="62815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838588" y="6598777"/>
              <a:ext cx="6641750" cy="1318811"/>
              <a:chOff x="9838588" y="6598777"/>
              <a:chExt cx="6641750" cy="131881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550702" y="6525949"/>
                <a:ext cx="3346525" cy="1610125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10083438" y="6444956"/>
                <a:ext cx="123317" cy="613015"/>
                <a:chOff x="10083438" y="6444956"/>
                <a:chExt cx="123317" cy="61301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5400000">
                  <a:off x="10083438" y="6444956"/>
                  <a:ext cx="123317" cy="61301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1899903" y="6997500"/>
              <a:ext cx="1870130" cy="15173"/>
              <a:chOff x="11899903" y="6997500"/>
              <a:chExt cx="1870130" cy="1517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899903" y="6997500"/>
                <a:ext cx="1870130" cy="1517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123233" y="8470221"/>
              <a:ext cx="123317" cy="613015"/>
              <a:chOff x="10123233" y="8470221"/>
              <a:chExt cx="123317" cy="61301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10123233" y="8470221"/>
                <a:ext cx="123317" cy="613015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12017" y="9023939"/>
              <a:ext cx="625732" cy="604475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18334" y="8950442"/>
              <a:ext cx="615161" cy="7372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04762" y="2927004"/>
            <a:ext cx="16876190" cy="621117"/>
            <a:chOff x="704762" y="2927004"/>
            <a:chExt cx="16876190" cy="62111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04762" y="2927004"/>
              <a:ext cx="16876190" cy="621117"/>
              <a:chOff x="704762" y="2927004"/>
              <a:chExt cx="16876190" cy="621117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9429396" y="2927004"/>
                <a:ext cx="8151556" cy="621117"/>
                <a:chOff x="9429396" y="2927004"/>
                <a:chExt cx="8151556" cy="621117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9429396" y="2927004"/>
                  <a:ext cx="8151556" cy="621117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704762" y="2927004"/>
                <a:ext cx="8151556" cy="621117"/>
                <a:chOff x="704762" y="2927004"/>
                <a:chExt cx="8151556" cy="621117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704762" y="2927004"/>
                  <a:ext cx="8151556" cy="621117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06156" y="2822241"/>
              <a:ext cx="6575387" cy="1028559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52098" y="2822241"/>
              <a:ext cx="6410978" cy="102855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68974" y="4717726"/>
            <a:ext cx="6785067" cy="172299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03812" y="1842374"/>
            <a:ext cx="3037172" cy="8228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149" y="315072"/>
            <a:ext cx="3079796" cy="20738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3231" y="3045642"/>
            <a:ext cx="15439268" cy="4247619"/>
            <a:chOff x="1423231" y="3045642"/>
            <a:chExt cx="15439268" cy="424761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23231" y="3045642"/>
              <a:ext cx="4398248" cy="4244104"/>
              <a:chOff x="1423231" y="3045642"/>
              <a:chExt cx="4398248" cy="424410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3231" y="3045642"/>
                <a:ext cx="4398248" cy="424410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916534" y="3045642"/>
              <a:ext cx="4344675" cy="4244104"/>
              <a:chOff x="6916534" y="3045642"/>
              <a:chExt cx="4344675" cy="42441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916534" y="3045642"/>
                <a:ext cx="4344675" cy="424410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281546" y="3045642"/>
              <a:ext cx="4580938" cy="4244104"/>
              <a:chOff x="12281546" y="3045642"/>
              <a:chExt cx="4580938" cy="42441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281546" y="3045642"/>
                <a:ext cx="4580938" cy="42441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2855236" y="7771221"/>
            <a:ext cx="1518881" cy="1227280"/>
            <a:chOff x="2855236" y="7771221"/>
            <a:chExt cx="1518881" cy="122728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855239" y="7771221"/>
              <a:ext cx="1518878" cy="494418"/>
              <a:chOff x="2855239" y="7771221"/>
              <a:chExt cx="1518878" cy="49441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58751" y="7699677"/>
                <a:ext cx="1209055" cy="818741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3892670" y="7771221"/>
                <a:ext cx="481447" cy="494418"/>
                <a:chOff x="3892670" y="7771221"/>
                <a:chExt cx="481447" cy="494418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10800000">
                  <a:off x="3892670" y="7771221"/>
                  <a:ext cx="481447" cy="494418"/>
                </a:xfrm>
                <a:prstGeom prst="rect">
                  <a:avLst/>
                </a:prstGeom>
              </p:spPr>
            </p:pic>
          </p:grpSp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8748" y="8423015"/>
              <a:ext cx="1209055" cy="83778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3892670" y="8504083"/>
              <a:ext cx="481447" cy="494418"/>
              <a:chOff x="3892670" y="8504083"/>
              <a:chExt cx="481447" cy="49441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92670" y="8504083"/>
                <a:ext cx="481447" cy="49441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4076062" y="7771221"/>
            <a:ext cx="1518878" cy="1227280"/>
            <a:chOff x="14076062" y="7771221"/>
            <a:chExt cx="1518878" cy="122728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4076062" y="7771221"/>
              <a:ext cx="1518878" cy="494418"/>
              <a:chOff x="14076062" y="7771221"/>
              <a:chExt cx="1518878" cy="49441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979574" y="7690151"/>
                <a:ext cx="1209055" cy="837788"/>
              </a:xfrm>
              <a:prstGeom prst="rect">
                <a:avLst/>
              </a:prstGeom>
            </p:spPr>
          </p:pic>
          <p:grpSp>
            <p:nvGrpSpPr>
              <p:cNvPr id="1014" name="그룹 1014"/>
              <p:cNvGrpSpPr/>
              <p:nvPr/>
            </p:nvGrpSpPr>
            <p:grpSpPr>
              <a:xfrm>
                <a:off x="15113492" y="7771221"/>
                <a:ext cx="481447" cy="494418"/>
                <a:chOff x="15113492" y="7771221"/>
                <a:chExt cx="481447" cy="494418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10800000">
                  <a:off x="15113492" y="7771221"/>
                  <a:ext cx="481447" cy="494418"/>
                </a:xfrm>
                <a:prstGeom prst="rect">
                  <a:avLst/>
                </a:prstGeom>
              </p:spPr>
            </p:pic>
          </p:grpSp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79574" y="8432539"/>
              <a:ext cx="1209055" cy="818741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5113492" y="8504083"/>
              <a:ext cx="481447" cy="494418"/>
              <a:chOff x="15113492" y="8504083"/>
              <a:chExt cx="481447" cy="49441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113492" y="8504083"/>
                <a:ext cx="481447" cy="494418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8058417" y="7771221"/>
            <a:ext cx="2168880" cy="1227280"/>
            <a:chOff x="8058417" y="7771221"/>
            <a:chExt cx="2168880" cy="122728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383759" y="7771221"/>
              <a:ext cx="1518200" cy="494198"/>
              <a:chOff x="8383759" y="7771221"/>
              <a:chExt cx="1518200" cy="494198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287310" y="7690298"/>
                <a:ext cx="1208709" cy="837204"/>
              </a:xfrm>
              <a:prstGeom prst="rect">
                <a:avLst/>
              </a:prstGeom>
            </p:spPr>
          </p:pic>
          <p:grpSp>
            <p:nvGrpSpPr>
              <p:cNvPr id="1018" name="그룹 1018"/>
              <p:cNvGrpSpPr/>
              <p:nvPr/>
            </p:nvGrpSpPr>
            <p:grpSpPr>
              <a:xfrm>
                <a:off x="9420726" y="7771221"/>
                <a:ext cx="481233" cy="494198"/>
                <a:chOff x="9420726" y="7771221"/>
                <a:chExt cx="481233" cy="494198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10800000">
                  <a:off x="9420726" y="7771221"/>
                  <a:ext cx="481233" cy="49419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8058417" y="8580865"/>
              <a:ext cx="2168880" cy="417636"/>
              <a:chOff x="8058417" y="8580865"/>
              <a:chExt cx="2168880" cy="41763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971492" y="8493940"/>
                <a:ext cx="2442728" cy="749728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823140" y="8432298"/>
                <a:ext cx="696403" cy="83150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1899228"/>
            <a:ext cx="7844169" cy="7486764"/>
            <a:chOff x="9142857" y="1899228"/>
            <a:chExt cx="7844169" cy="74867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899228"/>
              <a:ext cx="7844169" cy="74867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149" y="315072"/>
            <a:ext cx="3079796" cy="20738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39185" y="1899228"/>
            <a:ext cx="4419048" cy="4216893"/>
            <a:chOff x="1939185" y="1899228"/>
            <a:chExt cx="4419048" cy="421689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939185" y="2487550"/>
              <a:ext cx="4416112" cy="3627432"/>
              <a:chOff x="1939185" y="2487550"/>
              <a:chExt cx="4416112" cy="362743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39185" y="2487550"/>
                <a:ext cx="4416112" cy="362743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939185" y="1899228"/>
              <a:ext cx="4416112" cy="506951"/>
              <a:chOff x="1939185" y="1899228"/>
              <a:chExt cx="4416112" cy="50695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39185" y="1899228"/>
                <a:ext cx="4416112" cy="506951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0883" y="1831106"/>
              <a:ext cx="4206584" cy="7925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4762" y="6339859"/>
            <a:ext cx="6884958" cy="3358139"/>
            <a:chOff x="704762" y="6339859"/>
            <a:chExt cx="6884958" cy="335813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04762" y="6783712"/>
              <a:ext cx="3395158" cy="2911861"/>
              <a:chOff x="704762" y="6783712"/>
              <a:chExt cx="3395158" cy="291186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04762" y="6783712"/>
                <a:ext cx="3395158" cy="291186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04762" y="6339859"/>
              <a:ext cx="3376356" cy="356901"/>
              <a:chOff x="704762" y="6339859"/>
              <a:chExt cx="3376356" cy="35690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704762" y="6339859"/>
                <a:ext cx="3376356" cy="356901"/>
                <a:chOff x="704762" y="6339859"/>
                <a:chExt cx="3376356" cy="356901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04762" y="6339859"/>
                  <a:ext cx="3376356" cy="356901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29153" y="6326327"/>
                <a:ext cx="3230234" cy="48251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225506" y="6797885"/>
              <a:ext cx="3352070" cy="2874907"/>
              <a:chOff x="4225506" y="6797885"/>
              <a:chExt cx="3352070" cy="287490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25506" y="6797885"/>
                <a:ext cx="3352070" cy="287490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213364" y="6339859"/>
              <a:ext cx="3376356" cy="356901"/>
              <a:chOff x="4213364" y="6339859"/>
              <a:chExt cx="3376356" cy="35690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4213364" y="6339859"/>
                <a:ext cx="3376356" cy="356901"/>
                <a:chOff x="4213364" y="6339859"/>
                <a:chExt cx="3376356" cy="35690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4213364" y="6339859"/>
                  <a:ext cx="3376356" cy="356901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926752" y="6300831"/>
                <a:ext cx="3231568" cy="506444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64818" y="3984785"/>
            <a:ext cx="1919774" cy="254693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067905" y="2773124"/>
            <a:ext cx="5994059" cy="6370634"/>
            <a:chOff x="10067905" y="2773124"/>
            <a:chExt cx="5994059" cy="637063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91716" y="2696935"/>
              <a:ext cx="6238335" cy="6675392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24834" y="4998089"/>
              <a:ext cx="762759" cy="98428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274054" y="3507291"/>
            <a:ext cx="166422" cy="972195"/>
            <a:chOff x="3274054" y="3507291"/>
            <a:chExt cx="166422" cy="97219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74054" y="3507291"/>
              <a:ext cx="166422" cy="97219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413116" y="4071812"/>
            <a:ext cx="166422" cy="1394855"/>
            <a:chOff x="4413116" y="4071812"/>
            <a:chExt cx="166422" cy="139485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13116" y="4071812"/>
              <a:ext cx="166422" cy="139485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236155" y="2597226"/>
            <a:ext cx="475581" cy="387085"/>
            <a:chOff x="3236155" y="2597226"/>
            <a:chExt cx="475581" cy="38708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6200000">
              <a:off x="3236155" y="2597226"/>
              <a:ext cx="475581" cy="387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6131" y="7582457"/>
            <a:ext cx="6641819" cy="1318811"/>
            <a:chOff x="9826131" y="7582457"/>
            <a:chExt cx="6641819" cy="1318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8314" y="7509628"/>
              <a:ext cx="4885230" cy="161012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0070980" y="7428632"/>
              <a:ext cx="123317" cy="613015"/>
              <a:chOff x="10070980" y="7428632"/>
              <a:chExt cx="123317" cy="61301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10070980" y="7428632"/>
                <a:ext cx="123317" cy="613015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9898985" y="4514029"/>
            <a:ext cx="7669510" cy="1318811"/>
            <a:chOff x="9898985" y="4514029"/>
            <a:chExt cx="7669510" cy="13188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143835" y="4360210"/>
              <a:ext cx="123317" cy="613015"/>
              <a:chOff x="10143835" y="4360210"/>
              <a:chExt cx="123317" cy="6130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0143835" y="4360210"/>
                <a:ext cx="123317" cy="613015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1616" y="4437562"/>
              <a:ext cx="2387925" cy="162028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79559" y="3948695"/>
            <a:ext cx="1947801" cy="62815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93159" y="5934857"/>
            <a:ext cx="1644535" cy="6281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26131" y="6565099"/>
            <a:ext cx="6641788" cy="1353757"/>
            <a:chOff x="9826131" y="6565099"/>
            <a:chExt cx="6641788" cy="13537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38283" y="6525952"/>
              <a:ext cx="3143697" cy="161139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0070980" y="6444956"/>
              <a:ext cx="123317" cy="613015"/>
              <a:chOff x="10070980" y="6444956"/>
              <a:chExt cx="123317" cy="6130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0070980" y="6444956"/>
                <a:ext cx="123317" cy="6130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887445" y="6997500"/>
              <a:ext cx="1870130" cy="15173"/>
              <a:chOff x="11887445" y="6997500"/>
              <a:chExt cx="1870130" cy="1517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87445" y="6997500"/>
                <a:ext cx="1870130" cy="15173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42879" y="6404201"/>
              <a:ext cx="786868" cy="77250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12085" y="6942385"/>
              <a:ext cx="772768" cy="7098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26131" y="8194876"/>
            <a:ext cx="6641707" cy="1320075"/>
            <a:chOff x="9826131" y="8194876"/>
            <a:chExt cx="6641707" cy="132007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826131" y="8194876"/>
              <a:ext cx="6641707" cy="1320075"/>
              <a:chOff x="9826131" y="8194876"/>
              <a:chExt cx="6641707" cy="132007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538202" y="8122047"/>
                <a:ext cx="2719516" cy="1610125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10070980" y="8041049"/>
                <a:ext cx="123317" cy="613015"/>
                <a:chOff x="10070980" y="8041049"/>
                <a:chExt cx="123317" cy="613015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5400000">
                  <a:off x="10070980" y="8041049"/>
                  <a:ext cx="123317" cy="61301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1715419" y="8576977"/>
              <a:ext cx="1392790" cy="15173"/>
              <a:chOff x="11715419" y="8576977"/>
              <a:chExt cx="1392790" cy="1517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715419" y="8576977"/>
                <a:ext cx="1392790" cy="15173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89305" y="8238657"/>
              <a:ext cx="615161" cy="737284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07620" y="8292312"/>
              <a:ext cx="866669" cy="6856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826131" y="9282820"/>
            <a:ext cx="6641693" cy="1320075"/>
            <a:chOff x="9826131" y="9282820"/>
            <a:chExt cx="6641693" cy="13200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38188" y="9209991"/>
              <a:ext cx="4487982" cy="1611392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0070980" y="9129017"/>
              <a:ext cx="123317" cy="613015"/>
              <a:chOff x="10070980" y="9129017"/>
              <a:chExt cx="123317" cy="6130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10070980" y="9129017"/>
                <a:ext cx="123317" cy="613015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57149" y="324596"/>
            <a:ext cx="5256672" cy="206430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04762" y="2927004"/>
            <a:ext cx="16876190" cy="621117"/>
            <a:chOff x="704762" y="2927004"/>
            <a:chExt cx="16876190" cy="62111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704762" y="2927004"/>
              <a:ext cx="16876190" cy="621117"/>
              <a:chOff x="704762" y="2927004"/>
              <a:chExt cx="16876190" cy="621117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9429396" y="2927004"/>
                <a:ext cx="8151556" cy="621117"/>
                <a:chOff x="9429396" y="2927004"/>
                <a:chExt cx="8151556" cy="621117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9429396" y="2927004"/>
                  <a:ext cx="8151556" cy="621117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704762" y="2927004"/>
                <a:ext cx="8151556" cy="621117"/>
                <a:chOff x="704762" y="2927004"/>
                <a:chExt cx="8151556" cy="621117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704762" y="2927004"/>
                  <a:ext cx="8151556" cy="621117"/>
                </a:xfrm>
                <a:prstGeom prst="rect">
                  <a:avLst/>
                </a:prstGeom>
              </p:spPr>
            </p:pic>
          </p:grpSp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06156" y="2822241"/>
              <a:ext cx="6575387" cy="1028559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52098" y="2822241"/>
              <a:ext cx="6410978" cy="1028559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180" y="4771050"/>
            <a:ext cx="7690381" cy="19224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99793" y="704938"/>
            <a:ext cx="11386581" cy="6025022"/>
            <a:chOff x="199793" y="704938"/>
            <a:chExt cx="11386581" cy="60250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65780" y="-1979855"/>
              <a:ext cx="22773161" cy="1205004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793" y="704938"/>
              <a:ext cx="11386581" cy="60250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42647" y="4014592"/>
            <a:ext cx="10808781" cy="5982404"/>
            <a:chOff x="7042647" y="4014592"/>
            <a:chExt cx="10808781" cy="59824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3657" y="1348789"/>
              <a:ext cx="21617562" cy="1196480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2647" y="4014592"/>
              <a:ext cx="10808781" cy="5982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149" y="315072"/>
            <a:ext cx="3079796" cy="20738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67788" y="2026755"/>
            <a:ext cx="12299131" cy="7276115"/>
            <a:chOff x="2767788" y="2026755"/>
            <a:chExt cx="12299131" cy="727611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767788" y="2026755"/>
              <a:ext cx="12299131" cy="4600447"/>
              <a:chOff x="2767788" y="2026755"/>
              <a:chExt cx="12299131" cy="4600447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2767788" y="2084346"/>
                <a:ext cx="5582986" cy="4537695"/>
                <a:chOff x="2767788" y="2084346"/>
                <a:chExt cx="5582986" cy="4537695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767788" y="2084346"/>
                  <a:ext cx="5582986" cy="453769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9428824" y="2026755"/>
                <a:ext cx="5631960" cy="4537695"/>
                <a:chOff x="9428824" y="2026755"/>
                <a:chExt cx="5631960" cy="4537695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428824" y="2026755"/>
                  <a:ext cx="5631960" cy="45376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5616057" y="5782153"/>
              <a:ext cx="7034315" cy="7143"/>
              <a:chOff x="5616057" y="5782153"/>
              <a:chExt cx="7034315" cy="714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5616057" y="5782153"/>
                <a:ext cx="7034315" cy="714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767788" y="6944810"/>
            <a:ext cx="7673387" cy="3082576"/>
            <a:chOff x="2767788" y="6944810"/>
            <a:chExt cx="7673387" cy="308257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767788" y="6944810"/>
              <a:ext cx="7673387" cy="1263305"/>
              <a:chOff x="2767788" y="6944810"/>
              <a:chExt cx="7673387" cy="1263305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3012638" y="6790995"/>
                <a:ext cx="123317" cy="613015"/>
                <a:chOff x="3012638" y="6790995"/>
                <a:chExt cx="123317" cy="613015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5400000">
                  <a:off x="3012638" y="6790995"/>
                  <a:ext cx="123317" cy="613015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79942" y="6871981"/>
                <a:ext cx="5413859" cy="155462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767788" y="7982800"/>
              <a:ext cx="7673387" cy="958543"/>
              <a:chOff x="2767788" y="7982800"/>
              <a:chExt cx="7673387" cy="958543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3012638" y="7828981"/>
                <a:ext cx="123317" cy="613015"/>
                <a:chOff x="3012638" y="7828981"/>
                <a:chExt cx="123317" cy="613015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5400000">
                  <a:off x="3012638" y="7828981"/>
                  <a:ext cx="123317" cy="613015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479942" y="7909971"/>
                <a:ext cx="4354011" cy="124985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767788" y="8766838"/>
              <a:ext cx="7673387" cy="1260548"/>
              <a:chOff x="2767788" y="8766838"/>
              <a:chExt cx="7673387" cy="126054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3012638" y="8613014"/>
                <a:ext cx="123317" cy="613015"/>
                <a:chOff x="3012638" y="8613014"/>
                <a:chExt cx="123317" cy="613015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5400000">
                  <a:off x="3012638" y="8613014"/>
                  <a:ext cx="123317" cy="613015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479942" y="8694009"/>
                <a:ext cx="3838125" cy="1551868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9619048" y="6944810"/>
            <a:ext cx="7673356" cy="653640"/>
            <a:chOff x="9619048" y="6944810"/>
            <a:chExt cx="7673356" cy="65364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9863897" y="6790995"/>
              <a:ext cx="123317" cy="613015"/>
              <a:chOff x="9863897" y="6790995"/>
              <a:chExt cx="123317" cy="6130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9863897" y="6790995"/>
                <a:ext cx="123317" cy="613015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31171" y="6871981"/>
              <a:ext cx="5166306" cy="94495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619048" y="7811371"/>
            <a:ext cx="7673356" cy="1260548"/>
            <a:chOff x="9619048" y="7811371"/>
            <a:chExt cx="7673356" cy="126054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9863897" y="7657552"/>
              <a:ext cx="123317" cy="613015"/>
              <a:chOff x="9863897" y="7657552"/>
              <a:chExt cx="123317" cy="6130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5400000">
                <a:off x="9863897" y="7657552"/>
                <a:ext cx="123317" cy="613015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31171" y="7738542"/>
              <a:ext cx="4665221" cy="155186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600000" y="8935114"/>
            <a:ext cx="7673356" cy="1579174"/>
            <a:chOff x="9600000" y="8935114"/>
            <a:chExt cx="7673356" cy="157917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9844849" y="8781287"/>
              <a:ext cx="123317" cy="613015"/>
              <a:chOff x="9844849" y="8781287"/>
              <a:chExt cx="123317" cy="61301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9844849" y="8781287"/>
                <a:ext cx="123317" cy="613015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12123" y="8862285"/>
              <a:ext cx="4431192" cy="1870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79658" y="2102857"/>
            <a:ext cx="15755226" cy="5028571"/>
            <a:chOff x="1379658" y="2102857"/>
            <a:chExt cx="15755226" cy="50285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79658" y="2102857"/>
              <a:ext cx="4902687" cy="5021110"/>
              <a:chOff x="1379658" y="2102857"/>
              <a:chExt cx="4902687" cy="50211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9658" y="2102857"/>
                <a:ext cx="4902687" cy="50211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825619" y="2102857"/>
              <a:ext cx="4902687" cy="5021110"/>
              <a:chOff x="6825619" y="2102857"/>
              <a:chExt cx="4902687" cy="502111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25619" y="2102857"/>
                <a:ext cx="4902687" cy="502111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125360" y="2102857"/>
              <a:ext cx="5009267" cy="5021110"/>
              <a:chOff x="12125360" y="2102857"/>
              <a:chExt cx="5009267" cy="502111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25360" y="2102857"/>
                <a:ext cx="5009267" cy="502111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66613" y="6941903"/>
            <a:ext cx="7673391" cy="2360954"/>
            <a:chOff x="966613" y="6941903"/>
            <a:chExt cx="7673391" cy="236095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66613" y="6941903"/>
              <a:ext cx="7673391" cy="1579174"/>
              <a:chOff x="966613" y="6941903"/>
              <a:chExt cx="7673391" cy="157917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11462" y="6788089"/>
                <a:ext cx="123317" cy="613015"/>
                <a:chOff x="1211462" y="6788089"/>
                <a:chExt cx="123317" cy="613015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1211462" y="6788089"/>
                  <a:ext cx="123317" cy="613015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78771" y="6869074"/>
                <a:ext cx="3414049" cy="187048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66613" y="8345763"/>
              <a:ext cx="7673383" cy="957094"/>
              <a:chOff x="966613" y="8345763"/>
              <a:chExt cx="7673383" cy="957094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211462" y="8191949"/>
                <a:ext cx="123317" cy="613015"/>
                <a:chOff x="1211462" y="8191949"/>
                <a:chExt cx="123317" cy="613015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5400000">
                  <a:off x="1211462" y="8191949"/>
                  <a:ext cx="123317" cy="613015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78763" y="8272934"/>
                <a:ext cx="1584602" cy="124841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3066166" y="8345763"/>
            <a:ext cx="7673391" cy="957094"/>
            <a:chOff x="3066166" y="8345763"/>
            <a:chExt cx="7673391" cy="95709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311015" y="8191945"/>
              <a:ext cx="123317" cy="613015"/>
              <a:chOff x="3311015" y="8191945"/>
              <a:chExt cx="123317" cy="6130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3311015" y="8191945"/>
                <a:ext cx="123317" cy="61301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78323" y="8272934"/>
              <a:ext cx="2427440" cy="124841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379089" y="2102857"/>
            <a:ext cx="4755795" cy="5028571"/>
            <a:chOff x="12379089" y="2102857"/>
            <a:chExt cx="4755795" cy="502857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79089" y="2102857"/>
              <a:ext cx="4755795" cy="50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033813" y="7101905"/>
            <a:ext cx="13156686" cy="2185862"/>
            <a:chOff x="7033813" y="7101905"/>
            <a:chExt cx="13156686" cy="218586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7033813" y="7101905"/>
              <a:ext cx="7673391" cy="960131"/>
              <a:chOff x="7033813" y="7101905"/>
              <a:chExt cx="7673391" cy="960131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7278663" y="6948089"/>
                <a:ext cx="123317" cy="613015"/>
                <a:chOff x="7278663" y="6948089"/>
                <a:chExt cx="123317" cy="613015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5400000">
                  <a:off x="7278663" y="6948089"/>
                  <a:ext cx="123317" cy="613015"/>
                </a:xfrm>
                <a:prstGeom prst="rect">
                  <a:avLst/>
                </a:prstGeom>
              </p:spPr>
            </p:pic>
          </p:grpSp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745971" y="7029076"/>
                <a:ext cx="3270335" cy="125144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517101" y="8027219"/>
              <a:ext cx="7673399" cy="1260548"/>
              <a:chOff x="12517101" y="8027219"/>
              <a:chExt cx="7673399" cy="126054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2761950" y="7873402"/>
                <a:ext cx="123317" cy="613015"/>
                <a:chOff x="12761950" y="7873402"/>
                <a:chExt cx="123317" cy="613015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5400000">
                  <a:off x="12761950" y="7873402"/>
                  <a:ext cx="123317" cy="613015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229266" y="7954390"/>
                <a:ext cx="2427440" cy="1551868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2517086" y="7101905"/>
              <a:ext cx="7673414" cy="957094"/>
              <a:chOff x="12517086" y="7101905"/>
              <a:chExt cx="7673414" cy="957094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2761935" y="6948087"/>
                <a:ext cx="123317" cy="613015"/>
                <a:chOff x="12761935" y="6948087"/>
                <a:chExt cx="123317" cy="613015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5400000">
                  <a:off x="12761935" y="6948087"/>
                  <a:ext cx="123317" cy="613015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229266" y="7029076"/>
                <a:ext cx="1584592" cy="124841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79658" y="2102857"/>
            <a:ext cx="15755226" cy="5028571"/>
            <a:chOff x="1379658" y="2102857"/>
            <a:chExt cx="15755226" cy="50285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79658" y="2102857"/>
              <a:ext cx="4902687" cy="5021110"/>
              <a:chOff x="1379658" y="2102857"/>
              <a:chExt cx="4902687" cy="50211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9658" y="2102857"/>
                <a:ext cx="4902687" cy="50211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825619" y="2102857"/>
              <a:ext cx="4902687" cy="5021110"/>
              <a:chOff x="6825619" y="2102857"/>
              <a:chExt cx="4902687" cy="502111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25619" y="2102857"/>
                <a:ext cx="4902687" cy="502111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125360" y="2102857"/>
              <a:ext cx="5009267" cy="5021110"/>
              <a:chOff x="12125360" y="2102857"/>
              <a:chExt cx="5009267" cy="502111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25360" y="2102857"/>
                <a:ext cx="5009267" cy="502111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66613" y="6941903"/>
            <a:ext cx="7673391" cy="2360954"/>
            <a:chOff x="966613" y="6941903"/>
            <a:chExt cx="7673391" cy="236095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66613" y="6941903"/>
              <a:ext cx="7673391" cy="1579174"/>
              <a:chOff x="966613" y="6941903"/>
              <a:chExt cx="7673391" cy="157917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11462" y="6788089"/>
                <a:ext cx="123317" cy="613015"/>
                <a:chOff x="1211462" y="6788089"/>
                <a:chExt cx="123317" cy="613015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1211462" y="6788089"/>
                  <a:ext cx="123317" cy="613015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78771" y="6869074"/>
                <a:ext cx="3414049" cy="187048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66613" y="8345763"/>
              <a:ext cx="7673383" cy="957094"/>
              <a:chOff x="966613" y="8345763"/>
              <a:chExt cx="7673383" cy="957094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211462" y="8191949"/>
                <a:ext cx="123317" cy="613015"/>
                <a:chOff x="1211462" y="8191949"/>
                <a:chExt cx="123317" cy="613015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5400000">
                  <a:off x="1211462" y="8191949"/>
                  <a:ext cx="123317" cy="613015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78763" y="8272934"/>
                <a:ext cx="1584602" cy="124841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3066166" y="8345763"/>
            <a:ext cx="7673391" cy="957094"/>
            <a:chOff x="3066166" y="8345763"/>
            <a:chExt cx="7673391" cy="95709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311015" y="8191945"/>
              <a:ext cx="123317" cy="613015"/>
              <a:chOff x="3311015" y="8191945"/>
              <a:chExt cx="123317" cy="6130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3311015" y="8191945"/>
                <a:ext cx="123317" cy="61301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78323" y="8272934"/>
              <a:ext cx="2427440" cy="124841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875676" y="3799020"/>
            <a:ext cx="1862170" cy="1860032"/>
            <a:chOff x="2875676" y="3799020"/>
            <a:chExt cx="1862170" cy="186003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75676" y="3799020"/>
              <a:ext cx="1862170" cy="186003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379089" y="2102857"/>
            <a:ext cx="4755795" cy="5028571"/>
            <a:chOff x="12379089" y="2102857"/>
            <a:chExt cx="4755795" cy="502857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79089" y="2102857"/>
              <a:ext cx="4755795" cy="50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033813" y="7101905"/>
            <a:ext cx="13156686" cy="2185862"/>
            <a:chOff x="7033813" y="7101905"/>
            <a:chExt cx="13156686" cy="2185862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7033813" y="7101905"/>
              <a:ext cx="7673391" cy="960131"/>
              <a:chOff x="7033813" y="7101905"/>
              <a:chExt cx="7673391" cy="960131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7278663" y="6948089"/>
                <a:ext cx="123317" cy="613015"/>
                <a:chOff x="7278663" y="6948089"/>
                <a:chExt cx="123317" cy="613015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5400000">
                  <a:off x="7278663" y="6948089"/>
                  <a:ext cx="123317" cy="613015"/>
                </a:xfrm>
                <a:prstGeom prst="rect">
                  <a:avLst/>
                </a:prstGeom>
              </p:spPr>
            </p:pic>
          </p:grpSp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745971" y="7029076"/>
                <a:ext cx="3270335" cy="125144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517101" y="8027219"/>
              <a:ext cx="7673399" cy="1260548"/>
              <a:chOff x="12517101" y="8027219"/>
              <a:chExt cx="7673399" cy="1260548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2761950" y="7873402"/>
                <a:ext cx="123317" cy="613015"/>
                <a:chOff x="12761950" y="7873402"/>
                <a:chExt cx="123317" cy="613015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5400000">
                  <a:off x="12761950" y="7873402"/>
                  <a:ext cx="123317" cy="613015"/>
                </a:xfrm>
                <a:prstGeom prst="rect">
                  <a:avLst/>
                </a:prstGeom>
              </p:spPr>
            </p:pic>
          </p:grpSp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229266" y="7954390"/>
                <a:ext cx="2427440" cy="1551868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2517086" y="7101905"/>
              <a:ext cx="7673414" cy="957094"/>
              <a:chOff x="12517086" y="7101905"/>
              <a:chExt cx="7673414" cy="957094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12761935" y="6948087"/>
                <a:ext cx="123317" cy="613015"/>
                <a:chOff x="12761935" y="6948087"/>
                <a:chExt cx="123317" cy="613015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5400000">
                  <a:off x="12761935" y="6948087"/>
                  <a:ext cx="123317" cy="613015"/>
                </a:xfrm>
                <a:prstGeom prst="rect">
                  <a:avLst/>
                </a:prstGeom>
              </p:spPr>
            </p:pic>
          </p:grpSp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229266" y="7029076"/>
                <a:ext cx="1584592" cy="1248411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3547306" y="4167510"/>
            <a:ext cx="2419360" cy="2416582"/>
            <a:chOff x="13547306" y="4167510"/>
            <a:chExt cx="2419360" cy="241658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547306" y="4167510"/>
              <a:ext cx="2419360" cy="241658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211772" y="2619968"/>
            <a:ext cx="1709640" cy="1707677"/>
            <a:chOff x="8211772" y="2619968"/>
            <a:chExt cx="1709640" cy="170767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11772" y="2619968"/>
              <a:ext cx="1709640" cy="17076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441517" y="6129793"/>
            <a:ext cx="5431201" cy="4096767"/>
            <a:chOff x="441517" y="6129793"/>
            <a:chExt cx="5431201" cy="40967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517" y="6129793"/>
              <a:ext cx="5431201" cy="40967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72438" y="5378942"/>
            <a:ext cx="4828348" cy="4839225"/>
            <a:chOff x="6472438" y="5378942"/>
            <a:chExt cx="4828348" cy="48392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2438" y="5378942"/>
              <a:ext cx="4828348" cy="48392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75900" y="6639698"/>
            <a:ext cx="980295" cy="979170"/>
            <a:chOff x="7975900" y="6639698"/>
            <a:chExt cx="980295" cy="9791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75900" y="6639698"/>
              <a:ext cx="980295" cy="9791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8724" y="6047954"/>
            <a:ext cx="713746" cy="712926"/>
            <a:chOff x="1488724" y="6047954"/>
            <a:chExt cx="713746" cy="7129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8724" y="6047954"/>
              <a:ext cx="713746" cy="7129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1517" y="502383"/>
            <a:ext cx="12957210" cy="4640474"/>
            <a:chOff x="441517" y="502383"/>
            <a:chExt cx="12957210" cy="464047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1517" y="502383"/>
              <a:ext cx="5440952" cy="4591729"/>
              <a:chOff x="441517" y="502383"/>
              <a:chExt cx="5440952" cy="459172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41517" y="502383"/>
                <a:ext cx="5440952" cy="459172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995346" y="1547568"/>
              <a:ext cx="4079636" cy="3546544"/>
              <a:chOff x="5995346" y="1547568"/>
              <a:chExt cx="4079636" cy="354654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995346" y="1547568"/>
                <a:ext cx="4079636" cy="354654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503489" y="2650435"/>
              <a:ext cx="2887518" cy="2443677"/>
              <a:chOff x="10503489" y="2650435"/>
              <a:chExt cx="2887518" cy="244367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503489" y="2650435"/>
                <a:ext cx="2887518" cy="244367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357795" y="4511258"/>
              <a:ext cx="560433" cy="631599"/>
              <a:chOff x="4357795" y="4511258"/>
              <a:chExt cx="560433" cy="63159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357795" y="4511258"/>
                <a:ext cx="560433" cy="631599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1693554" y="5676345"/>
            <a:ext cx="5769303" cy="4243655"/>
            <a:chOff x="11693554" y="5676345"/>
            <a:chExt cx="5769303" cy="424365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93554" y="5676345"/>
              <a:ext cx="5769303" cy="424365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54002" y="5957687"/>
            <a:ext cx="4791431" cy="4307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149" y="315072"/>
            <a:ext cx="3079796" cy="20738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87430" y="2535655"/>
            <a:ext cx="11519308" cy="5314286"/>
            <a:chOff x="3387430" y="2535655"/>
            <a:chExt cx="11519308" cy="531428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387430" y="2535655"/>
              <a:ext cx="5293318" cy="5305832"/>
              <a:chOff x="3387430" y="2535655"/>
              <a:chExt cx="5293318" cy="530583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87430" y="2535655"/>
                <a:ext cx="5293318" cy="53058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592452" y="2535655"/>
              <a:ext cx="5305832" cy="5207576"/>
              <a:chOff x="9592452" y="2535655"/>
              <a:chExt cx="5305832" cy="52075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92452" y="2535655"/>
                <a:ext cx="5305832" cy="52075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110021" y="3156810"/>
            <a:ext cx="935693" cy="934619"/>
            <a:chOff x="11110021" y="3156810"/>
            <a:chExt cx="935693" cy="9346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10021" y="3156810"/>
              <a:ext cx="935693" cy="934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989" y="9169854"/>
            <a:ext cx="20820995" cy="1277840"/>
            <a:chOff x="-89989" y="9169854"/>
            <a:chExt cx="20820995" cy="12778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989" y="9169854"/>
              <a:ext cx="20820995" cy="12778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35321" y="-107987"/>
            <a:ext cx="13333931" cy="892164"/>
            <a:chOff x="5435321" y="-107987"/>
            <a:chExt cx="13333931" cy="892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5321" y="-107987"/>
              <a:ext cx="13333931" cy="8921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45894" y="-1256356"/>
            <a:ext cx="6399213" cy="6399213"/>
            <a:chOff x="-945894" y="-1256356"/>
            <a:chExt cx="6399213" cy="63992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45894" y="-1256356"/>
              <a:ext cx="6399213" cy="6399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06377" y="1886108"/>
            <a:ext cx="3056681" cy="14286"/>
            <a:chOff x="3906377" y="1886108"/>
            <a:chExt cx="3056681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6377" y="1886108"/>
              <a:ext cx="3056681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06749" y="1648013"/>
            <a:ext cx="476190" cy="476190"/>
            <a:chOff x="5206749" y="1648013"/>
            <a:chExt cx="476190" cy="4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6749" y="1648013"/>
              <a:ext cx="476190" cy="4761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2879" y="1067784"/>
            <a:ext cx="3259588" cy="27499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2124203"/>
            <a:ext cx="8667429" cy="8017790"/>
            <a:chOff x="9142857" y="2124203"/>
            <a:chExt cx="8667429" cy="80177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22670" y="714073"/>
              <a:ext cx="6367033" cy="986276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71432" y="644245"/>
              <a:ext cx="1481862" cy="98783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81717" y="4080714"/>
              <a:ext cx="2356038" cy="157108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81717" y="6585796"/>
              <a:ext cx="2662429" cy="119776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52184" y="1230891"/>
            <a:ext cx="1439290" cy="13808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24956" y="1272794"/>
            <a:ext cx="1821348" cy="13713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81717" y="2157783"/>
            <a:ext cx="2166753" cy="8244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6672" y="296025"/>
            <a:ext cx="3805425" cy="21119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9190" y="4990219"/>
            <a:ext cx="7669493" cy="1455529"/>
            <a:chOff x="9859190" y="4990219"/>
            <a:chExt cx="7669493" cy="145552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104040" y="4836401"/>
              <a:ext cx="123317" cy="613015"/>
              <a:chOff x="10104040" y="4836401"/>
              <a:chExt cx="123317" cy="6130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0104040" y="4836401"/>
                <a:ext cx="123317" cy="61301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54255" y="4905821"/>
              <a:ext cx="4973792" cy="17882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76959" y="4261145"/>
            <a:ext cx="2251601" cy="7261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59190" y="6775695"/>
            <a:ext cx="7669493" cy="1455529"/>
            <a:chOff x="9859190" y="6775695"/>
            <a:chExt cx="7669493" cy="14555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104040" y="6621878"/>
              <a:ext cx="123317" cy="613015"/>
              <a:chOff x="10104040" y="6621878"/>
              <a:chExt cx="123317" cy="61301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0104040" y="6621878"/>
                <a:ext cx="123317" cy="61301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54255" y="6691297"/>
              <a:ext cx="3810459" cy="17882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4762" y="2927004"/>
            <a:ext cx="16876190" cy="621117"/>
            <a:chOff x="704762" y="2927004"/>
            <a:chExt cx="16876190" cy="62111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04762" y="2927004"/>
              <a:ext cx="16876190" cy="621117"/>
              <a:chOff x="704762" y="2927004"/>
              <a:chExt cx="16876190" cy="62111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9429396" y="2927004"/>
                <a:ext cx="8151556" cy="621117"/>
                <a:chOff x="9429396" y="2927004"/>
                <a:chExt cx="8151556" cy="621117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9429396" y="2927004"/>
                  <a:ext cx="8151556" cy="621117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704762" y="2927004"/>
                <a:ext cx="8151556" cy="621117"/>
                <a:chOff x="704762" y="2927004"/>
                <a:chExt cx="8151556" cy="621117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04762" y="2927004"/>
                  <a:ext cx="8151556" cy="62111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6156" y="2822241"/>
              <a:ext cx="6575387" cy="10285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52098" y="2822241"/>
              <a:ext cx="6410978" cy="102855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8012" y="4771050"/>
            <a:ext cx="6318877" cy="11991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149" y="315072"/>
            <a:ext cx="3079796" cy="20738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48279" y="2761905"/>
            <a:ext cx="11192166" cy="5371429"/>
            <a:chOff x="3548279" y="2761905"/>
            <a:chExt cx="11192166" cy="537142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548279" y="2761905"/>
              <a:ext cx="5244609" cy="5371290"/>
              <a:chOff x="3548279" y="2761905"/>
              <a:chExt cx="5244609" cy="537129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48279" y="2761905"/>
                <a:ext cx="5244609" cy="53712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492826" y="2761905"/>
              <a:ext cx="5244609" cy="5371290"/>
              <a:chOff x="9492826" y="2761905"/>
              <a:chExt cx="5244609" cy="537129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92826" y="2761905"/>
                <a:ext cx="5244609" cy="537129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614676" y="7776010"/>
            <a:ext cx="7673394" cy="1822759"/>
            <a:chOff x="3614676" y="7776010"/>
            <a:chExt cx="7673394" cy="182275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614676" y="7776010"/>
              <a:ext cx="7673394" cy="957094"/>
              <a:chOff x="3614676" y="7776010"/>
              <a:chExt cx="7673394" cy="957094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3859526" y="7622190"/>
                <a:ext cx="123317" cy="613015"/>
                <a:chOff x="3859526" y="7622190"/>
                <a:chExt cx="123317" cy="613015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3859526" y="7622190"/>
                  <a:ext cx="123317" cy="613015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326838" y="7703181"/>
                <a:ext cx="1584602" cy="124841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614676" y="8641675"/>
              <a:ext cx="7673385" cy="957094"/>
              <a:chOff x="3614676" y="8641675"/>
              <a:chExt cx="7673385" cy="957094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3859526" y="8487858"/>
                <a:ext cx="123317" cy="613015"/>
                <a:chOff x="3859526" y="8487858"/>
                <a:chExt cx="123317" cy="613015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5400000">
                  <a:off x="3859526" y="8487858"/>
                  <a:ext cx="123317" cy="613015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326828" y="8568846"/>
                <a:ext cx="1584602" cy="124841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9942857" y="7776010"/>
            <a:ext cx="7673356" cy="957094"/>
            <a:chOff x="9942857" y="7776010"/>
            <a:chExt cx="7673356" cy="95709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187707" y="7622190"/>
              <a:ext cx="123317" cy="613015"/>
              <a:chOff x="10187707" y="7622190"/>
              <a:chExt cx="123317" cy="61301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10187707" y="7622190"/>
                <a:ext cx="123317" cy="61301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54981" y="7703181"/>
              <a:ext cx="1600344" cy="12484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942857" y="8546438"/>
            <a:ext cx="7673356" cy="957094"/>
            <a:chOff x="9942857" y="8546438"/>
            <a:chExt cx="7673356" cy="95709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187707" y="8392620"/>
              <a:ext cx="123317" cy="613015"/>
              <a:chOff x="10187707" y="8392620"/>
              <a:chExt cx="123317" cy="61301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10187707" y="8392620"/>
                <a:ext cx="123317" cy="613015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54981" y="8473609"/>
              <a:ext cx="2443182" cy="124841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942857" y="9328619"/>
            <a:ext cx="7673356" cy="957094"/>
            <a:chOff x="9942857" y="9328619"/>
            <a:chExt cx="7673356" cy="95709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187707" y="9174802"/>
              <a:ext cx="123317" cy="613015"/>
              <a:chOff x="10187707" y="9174802"/>
              <a:chExt cx="123317" cy="61301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10187707" y="9174802"/>
                <a:ext cx="123317" cy="613015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54981" y="9255790"/>
              <a:ext cx="990592" cy="12484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6672" y="305549"/>
            <a:ext cx="2354177" cy="20928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4762" y="2174275"/>
            <a:ext cx="3255657" cy="3334296"/>
            <a:chOff x="704762" y="2174275"/>
            <a:chExt cx="3255657" cy="33342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762" y="2174275"/>
              <a:ext cx="3255657" cy="33342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20419" y="2174275"/>
            <a:ext cx="3397207" cy="3334296"/>
            <a:chOff x="4120419" y="2174275"/>
            <a:chExt cx="3397207" cy="33342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0419" y="2174275"/>
              <a:ext cx="3397207" cy="33342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40000" y="2174275"/>
            <a:ext cx="9906048" cy="3361905"/>
            <a:chOff x="7840000" y="2174275"/>
            <a:chExt cx="9906048" cy="336190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840000" y="2174275"/>
              <a:ext cx="3276834" cy="3355984"/>
              <a:chOff x="7840000" y="2174275"/>
              <a:chExt cx="3276834" cy="335598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40000" y="2174275"/>
                <a:ext cx="3276834" cy="335598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116834" y="2174275"/>
              <a:ext cx="3276834" cy="3355984"/>
              <a:chOff x="11116834" y="2174275"/>
              <a:chExt cx="3276834" cy="33559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116834" y="2174275"/>
                <a:ext cx="3276834" cy="335598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393667" y="2174275"/>
              <a:ext cx="3348069" cy="3355984"/>
              <a:chOff x="14393667" y="2174275"/>
              <a:chExt cx="3348069" cy="335598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393667" y="2174275"/>
                <a:ext cx="3348069" cy="335598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769524" y="5939048"/>
            <a:ext cx="17041286" cy="4022857"/>
            <a:chOff x="769524" y="5939048"/>
            <a:chExt cx="17041286" cy="40228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524" y="5939048"/>
              <a:ext cx="17041286" cy="402285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17753" y="6346698"/>
            <a:ext cx="9464296" cy="351202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120419" y="2174275"/>
            <a:ext cx="3424263" cy="3432358"/>
            <a:chOff x="4120419" y="2174275"/>
            <a:chExt cx="3424263" cy="34323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20419" y="2174275"/>
              <a:ext cx="3424263" cy="34323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04993" y="2662857"/>
            <a:ext cx="1170455" cy="1170455"/>
            <a:chOff x="1504993" y="2662857"/>
            <a:chExt cx="1170455" cy="117045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4993" y="2662857"/>
              <a:ext cx="1170455" cy="11704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932121" y="2670969"/>
            <a:ext cx="1170455" cy="1170455"/>
            <a:chOff x="4932121" y="2670969"/>
            <a:chExt cx="1170455" cy="117045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32121" y="2670969"/>
              <a:ext cx="1170455" cy="11704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889236" y="2680493"/>
            <a:ext cx="1170455" cy="1170455"/>
            <a:chOff x="11889236" y="2680493"/>
            <a:chExt cx="1170455" cy="117045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89236" y="2680493"/>
              <a:ext cx="1170455" cy="117045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218421" y="2670969"/>
            <a:ext cx="1170455" cy="1170455"/>
            <a:chOff x="15218421" y="2670969"/>
            <a:chExt cx="1170455" cy="117045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218421" y="2670969"/>
              <a:ext cx="1170455" cy="117045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659225" y="2670969"/>
            <a:ext cx="1170455" cy="1170455"/>
            <a:chOff x="8659225" y="2670969"/>
            <a:chExt cx="1170455" cy="117045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59225" y="2670969"/>
              <a:ext cx="1170455" cy="117045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517348" y="3621622"/>
            <a:ext cx="585227" cy="515983"/>
            <a:chOff x="5517348" y="3621622"/>
            <a:chExt cx="585227" cy="51598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17348" y="3621622"/>
              <a:ext cx="585227" cy="51598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039977" y="3583432"/>
            <a:ext cx="585227" cy="515983"/>
            <a:chOff x="2039977" y="3583432"/>
            <a:chExt cx="585227" cy="51598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39977" y="3583432"/>
              <a:ext cx="585227" cy="5159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196" y="466672"/>
            <a:ext cx="4494501" cy="2895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24743" y="348893"/>
            <a:ext cx="10884552" cy="9940163"/>
            <a:chOff x="5324743" y="348893"/>
            <a:chExt cx="10884552" cy="994016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407369" y="418038"/>
              <a:ext cx="5360742" cy="4575024"/>
              <a:chOff x="5407369" y="418038"/>
              <a:chExt cx="5360742" cy="457502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407369" y="418038"/>
                <a:ext cx="5360742" cy="45750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791257" y="348893"/>
              <a:ext cx="5329930" cy="4644168"/>
              <a:chOff x="10791257" y="348893"/>
              <a:chExt cx="5329930" cy="464416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791257" y="348893"/>
                <a:ext cx="5329930" cy="464416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324743" y="5203342"/>
              <a:ext cx="10884552" cy="5085714"/>
              <a:chOff x="5324743" y="5203342"/>
              <a:chExt cx="10884552" cy="5085714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324743" y="5203342"/>
                <a:ext cx="5459783" cy="4939642"/>
                <a:chOff x="5324743" y="5203342"/>
                <a:chExt cx="5459783" cy="4939642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324743" y="5203342"/>
                  <a:ext cx="5459783" cy="4939642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0685485" y="5203342"/>
                <a:ext cx="5520412" cy="5078515"/>
                <a:chOff x="10685485" y="5203342"/>
                <a:chExt cx="5520412" cy="5078515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685485" y="5203342"/>
                  <a:ext cx="5520412" cy="507851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0" name="그룹 1010"/>
          <p:cNvGrpSpPr/>
          <p:nvPr/>
        </p:nvGrpSpPr>
        <p:grpSpPr>
          <a:xfrm>
            <a:off x="388899" y="4821965"/>
            <a:ext cx="8799345" cy="5463749"/>
            <a:chOff x="388899" y="4821965"/>
            <a:chExt cx="8799345" cy="546374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11429" y="7428855"/>
              <a:ext cx="7447410" cy="1480213"/>
              <a:chOff x="411429" y="7428855"/>
              <a:chExt cx="7447410" cy="1480213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411429" y="7428855"/>
                <a:ext cx="7447410" cy="1480213"/>
                <a:chOff x="411429" y="7428855"/>
                <a:chExt cx="7447410" cy="1480213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09881" y="7347191"/>
                  <a:ext cx="3049417" cy="1805455"/>
                </a:xfrm>
                <a:prstGeom prst="rect">
                  <a:avLst/>
                </a:prstGeom>
              </p:spPr>
            </p:pic>
            <p:grpSp>
              <p:nvGrpSpPr>
                <p:cNvPr id="1013" name="그룹 1013"/>
                <p:cNvGrpSpPr/>
                <p:nvPr/>
              </p:nvGrpSpPr>
              <p:grpSpPr>
                <a:xfrm>
                  <a:off x="685981" y="7256367"/>
                  <a:ext cx="138276" cy="687380"/>
                  <a:chOff x="685981" y="7256367"/>
                  <a:chExt cx="138276" cy="687380"/>
                </a:xfrm>
              </p:grpSpPr>
              <p:pic>
                <p:nvPicPr>
                  <p:cNvPr id="32" name="Object 31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 rot="5400000">
                    <a:off x="685981" y="7256367"/>
                    <a:ext cx="138276" cy="68738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2529905" y="7857309"/>
                <a:ext cx="1561749" cy="17014"/>
                <a:chOff x="2529905" y="7857309"/>
                <a:chExt cx="1561749" cy="17014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2529905" y="7857309"/>
                  <a:ext cx="1561749" cy="17014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064303" y="7476022"/>
                <a:ext cx="707935" cy="831907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431036" y="7536457"/>
                <a:ext cx="959076" cy="77928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411429" y="8771893"/>
              <a:ext cx="7413812" cy="1513821"/>
              <a:chOff x="411429" y="8771893"/>
              <a:chExt cx="7413812" cy="151382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06132" y="8727969"/>
                <a:ext cx="3519868" cy="1802306"/>
              </a:xfrm>
              <a:prstGeom prst="rect">
                <a:avLst/>
              </a:prstGeom>
            </p:spPr>
          </p:pic>
          <p:grpSp>
            <p:nvGrpSpPr>
              <p:cNvPr id="1016" name="그룹 1016"/>
              <p:cNvGrpSpPr/>
              <p:nvPr/>
            </p:nvGrpSpPr>
            <p:grpSpPr>
              <a:xfrm>
                <a:off x="684739" y="8637786"/>
                <a:ext cx="137650" cy="684271"/>
                <a:chOff x="684739" y="8637786"/>
                <a:chExt cx="137650" cy="684271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5400000">
                  <a:off x="684739" y="8637786"/>
                  <a:ext cx="137650" cy="684271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2712345" y="9254556"/>
                <a:ext cx="2087509" cy="16937"/>
                <a:chOff x="2712345" y="9254556"/>
                <a:chExt cx="2087509" cy="16937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712345" y="9254556"/>
                  <a:ext cx="2087509" cy="16937"/>
                </a:xfrm>
                <a:prstGeom prst="rect">
                  <a:avLst/>
                </a:prstGeom>
              </p:spPr>
            </p:pic>
          </p:grpSp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779810" y="8579244"/>
                <a:ext cx="870769" cy="896141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857243" y="9193990"/>
                <a:ext cx="855589" cy="8010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88899" y="4821965"/>
              <a:ext cx="8799345" cy="2059492"/>
              <a:chOff x="388899" y="4821965"/>
              <a:chExt cx="8799345" cy="2059492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434286" y="4821965"/>
                <a:ext cx="8753958" cy="683792"/>
                <a:chOff x="434286" y="4821965"/>
                <a:chExt cx="8753958" cy="683792"/>
              </a:xfrm>
            </p:grpSpPr>
            <p:grpSp>
              <p:nvGrpSpPr>
                <p:cNvPr id="1020" name="그룹 1020"/>
                <p:cNvGrpSpPr/>
                <p:nvPr/>
              </p:nvGrpSpPr>
              <p:grpSpPr>
                <a:xfrm>
                  <a:off x="713616" y="4646489"/>
                  <a:ext cx="140683" cy="699343"/>
                  <a:chOff x="713616" y="4646489"/>
                  <a:chExt cx="140683" cy="699343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 rot="5400000">
                    <a:off x="713616" y="4646489"/>
                    <a:ext cx="140683" cy="69934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244069" y="4736891"/>
                  <a:ext cx="4310040" cy="991602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388899" y="5880213"/>
                <a:ext cx="8753955" cy="1001245"/>
                <a:chOff x="388899" y="5880213"/>
                <a:chExt cx="8753955" cy="1001245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668229" y="5704740"/>
                  <a:ext cx="140683" cy="699343"/>
                  <a:chOff x="668229" y="5704740"/>
                  <a:chExt cx="140683" cy="699343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 rot="5400000">
                    <a:off x="668229" y="5704740"/>
                    <a:ext cx="140683" cy="69934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208202" y="5804024"/>
                  <a:ext cx="4165573" cy="130600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3" name="그룹 1023"/>
          <p:cNvGrpSpPr/>
          <p:nvPr/>
        </p:nvGrpSpPr>
        <p:grpSpPr>
          <a:xfrm>
            <a:off x="12342857" y="5578207"/>
            <a:ext cx="842540" cy="435761"/>
            <a:chOff x="12342857" y="5578207"/>
            <a:chExt cx="842540" cy="43576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42857" y="5578207"/>
              <a:ext cx="842540" cy="435761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725662" y="5319281"/>
            <a:ext cx="1988760" cy="1253598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5932698" y="8479162"/>
            <a:ext cx="1305397" cy="546973"/>
            <a:chOff x="5932698" y="8479162"/>
            <a:chExt cx="1305397" cy="546973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32698" y="8479162"/>
              <a:ext cx="1305397" cy="546973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714354" y="8321823"/>
            <a:ext cx="1988760" cy="125359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196" y="466672"/>
            <a:ext cx="4494501" cy="2895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55359" y="672381"/>
            <a:ext cx="10969656" cy="9394895"/>
            <a:chOff x="5455359" y="672381"/>
            <a:chExt cx="10969656" cy="93948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455359" y="672381"/>
              <a:ext cx="5522037" cy="4685670"/>
              <a:chOff x="5455359" y="672381"/>
              <a:chExt cx="5522037" cy="46856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455359" y="672381"/>
                <a:ext cx="5522037" cy="46856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977396" y="672381"/>
              <a:ext cx="5441423" cy="4685670"/>
              <a:chOff x="10977396" y="672381"/>
              <a:chExt cx="5441423" cy="468567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77396" y="672381"/>
                <a:ext cx="5441423" cy="468567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455359" y="5381562"/>
              <a:ext cx="5522037" cy="4677135"/>
              <a:chOff x="5455359" y="5381562"/>
              <a:chExt cx="5522037" cy="46771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455359" y="5381562"/>
                <a:ext cx="5522037" cy="467713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45514" y="5358051"/>
              <a:ext cx="5549795" cy="4700646"/>
              <a:chOff x="10845514" y="5358051"/>
              <a:chExt cx="5549795" cy="470064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845514" y="5358051"/>
                <a:ext cx="5549795" cy="470064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6125714" y="8928000"/>
            <a:ext cx="1485714" cy="493553"/>
            <a:chOff x="6125714" y="8928000"/>
            <a:chExt cx="1485714" cy="4935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5714" y="8928000"/>
              <a:ext cx="1485714" cy="49355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92646" y="8607181"/>
            <a:ext cx="1988760" cy="125359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861504" y="5685766"/>
            <a:ext cx="1485714" cy="493553"/>
            <a:chOff x="14861504" y="5685766"/>
            <a:chExt cx="1485714" cy="4935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61504" y="5685766"/>
              <a:ext cx="1485714" cy="49355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28435" y="5364947"/>
            <a:ext cx="1988760" cy="125359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196" y="466672"/>
            <a:ext cx="4494834" cy="2895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17355" y="969579"/>
            <a:ext cx="10700112" cy="8991676"/>
            <a:chOff x="5417355" y="969579"/>
            <a:chExt cx="10700112" cy="89916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648282" y="994863"/>
              <a:ext cx="5135852" cy="4398106"/>
              <a:chOff x="5648282" y="994863"/>
              <a:chExt cx="5135852" cy="439810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648282" y="994863"/>
                <a:ext cx="5135852" cy="439810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784134" y="969579"/>
              <a:ext cx="5328535" cy="4423390"/>
              <a:chOff x="10784134" y="969579"/>
              <a:chExt cx="5328535" cy="442339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784134" y="969579"/>
                <a:ext cx="5328535" cy="442339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417355" y="5389826"/>
              <a:ext cx="5469751" cy="4566310"/>
              <a:chOff x="5417355" y="5389826"/>
              <a:chExt cx="5469751" cy="456631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417355" y="5389826"/>
                <a:ext cx="5469751" cy="456631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693432" y="5389826"/>
              <a:ext cx="5355260" cy="4470729"/>
              <a:chOff x="10693432" y="5389826"/>
              <a:chExt cx="5355260" cy="44707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93432" y="5389826"/>
                <a:ext cx="5355260" cy="447072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637292" y="8889905"/>
            <a:ext cx="1485714" cy="493553"/>
            <a:chOff x="7637292" y="8889905"/>
            <a:chExt cx="1485714" cy="4935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7292" y="8889905"/>
              <a:ext cx="1485714" cy="4935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01575" y="5677206"/>
            <a:ext cx="1485714" cy="493553"/>
            <a:chOff x="14401575" y="5677206"/>
            <a:chExt cx="1485714" cy="4935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01575" y="5677206"/>
              <a:ext cx="1485714" cy="49355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82465" y="8322973"/>
            <a:ext cx="4137376" cy="154847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196" y="466672"/>
            <a:ext cx="6933787" cy="19809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2075141"/>
            <a:ext cx="8438095" cy="621117"/>
            <a:chOff x="9142857" y="2075141"/>
            <a:chExt cx="8438095" cy="62111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142857" y="2075141"/>
              <a:ext cx="8438095" cy="621117"/>
              <a:chOff x="9142857" y="2075141"/>
              <a:chExt cx="8438095" cy="62111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42857" y="2075141"/>
                <a:ext cx="8438095" cy="62111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7670" y="1970384"/>
              <a:ext cx="6212427" cy="10285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92478" y="3044741"/>
            <a:ext cx="5710281" cy="4823754"/>
            <a:chOff x="10392478" y="3044741"/>
            <a:chExt cx="5710281" cy="48237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2478" y="3044741"/>
              <a:ext cx="5710281" cy="48237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17530" y="8106787"/>
            <a:ext cx="7669473" cy="1386546"/>
            <a:chOff x="9817530" y="8106787"/>
            <a:chExt cx="7669473" cy="138654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062379" y="7952967"/>
              <a:ext cx="123317" cy="613015"/>
              <a:chOff x="10062379" y="7952967"/>
              <a:chExt cx="123317" cy="6130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0062379" y="7952967"/>
                <a:ext cx="123317" cy="61301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06859" y="8026389"/>
              <a:ext cx="6730669" cy="170350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44596" y="8274885"/>
            <a:ext cx="1994398" cy="129169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4762" y="2075141"/>
            <a:ext cx="7844169" cy="7486764"/>
            <a:chOff x="704762" y="2075141"/>
            <a:chExt cx="7844169" cy="748676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4762" y="2075141"/>
              <a:ext cx="7844169" cy="74867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18755" y="2503357"/>
            <a:ext cx="7616183" cy="6630332"/>
            <a:chOff x="818755" y="2503357"/>
            <a:chExt cx="7616183" cy="6630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8755" y="2503357"/>
              <a:ext cx="7616183" cy="66303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762" y="0"/>
            <a:ext cx="17580952" cy="348893"/>
            <a:chOff x="704762" y="0"/>
            <a:chExt cx="17580952" cy="348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762" y="0"/>
              <a:ext cx="17580952" cy="348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704762" cy="348893"/>
            <a:chOff x="0" y="0"/>
            <a:chExt cx="704762" cy="348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4762" cy="3488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149" y="372196"/>
            <a:ext cx="9471044" cy="2075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0041" y="5849728"/>
            <a:ext cx="14565633" cy="558589"/>
            <a:chOff x="1860041" y="5849728"/>
            <a:chExt cx="14565633" cy="55858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60041" y="5849728"/>
              <a:ext cx="4282522" cy="558589"/>
              <a:chOff x="1860041" y="5849728"/>
              <a:chExt cx="4282522" cy="55858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60041" y="5849728"/>
                <a:ext cx="4282522" cy="55858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001596" y="5849728"/>
              <a:ext cx="4282522" cy="558589"/>
              <a:chOff x="7001596" y="5849728"/>
              <a:chExt cx="4282522" cy="55858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01596" y="5849728"/>
                <a:ext cx="4282522" cy="5585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143152" y="5849728"/>
              <a:ext cx="4282522" cy="558589"/>
              <a:chOff x="12143152" y="5849728"/>
              <a:chExt cx="4282522" cy="55858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43152" y="5849728"/>
                <a:ext cx="4282522" cy="55858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61962" y="5755512"/>
              <a:ext cx="3900473" cy="92499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0819" y="5755512"/>
              <a:ext cx="3978120" cy="92499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85446" y="5755512"/>
              <a:ext cx="3380968" cy="92499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90511" y="6540594"/>
            <a:ext cx="4302307" cy="277128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9368" y="6944067"/>
            <a:ext cx="4555478" cy="207567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88554" y="6923507"/>
            <a:ext cx="4385802" cy="17278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72728" y="3491862"/>
            <a:ext cx="1676416" cy="2202414"/>
            <a:chOff x="3172728" y="3491862"/>
            <a:chExt cx="1676416" cy="22024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72728" y="3491862"/>
              <a:ext cx="1676416" cy="22024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16963" y="3644389"/>
            <a:ext cx="2051789" cy="2051789"/>
            <a:chOff x="8116963" y="3644389"/>
            <a:chExt cx="2051789" cy="20517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16963" y="3644389"/>
              <a:ext cx="2051789" cy="20517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11640" y="3485107"/>
            <a:ext cx="1209373" cy="2201447"/>
            <a:chOff x="13811640" y="3485107"/>
            <a:chExt cx="1209373" cy="22014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811640" y="3485107"/>
              <a:ext cx="1209373" cy="2201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048"/>
            <a:ext cx="10276190" cy="10312447"/>
            <a:chOff x="0" y="-19048"/>
            <a:chExt cx="10276190" cy="103124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9048"/>
              <a:ext cx="10276190" cy="103124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38078" y="8276100"/>
            <a:ext cx="6305497" cy="10666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8288" y="6300406"/>
            <a:ext cx="1418308" cy="1418308"/>
            <a:chOff x="11758288" y="6300406"/>
            <a:chExt cx="1418308" cy="14183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8288" y="6300406"/>
              <a:ext cx="1418308" cy="1418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55781"/>
            <a:ext cx="10276190" cy="10129933"/>
            <a:chOff x="0" y="155781"/>
            <a:chExt cx="10276190" cy="101299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55781"/>
              <a:ext cx="10276190" cy="101299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59871" y="6300406"/>
            <a:ext cx="1418308" cy="1418308"/>
            <a:chOff x="13659871" y="6300406"/>
            <a:chExt cx="1418308" cy="14183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59871" y="6300406"/>
              <a:ext cx="1418308" cy="14183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90325" y="6300406"/>
            <a:ext cx="1418308" cy="1418308"/>
            <a:chOff x="15490325" y="6300406"/>
            <a:chExt cx="1418308" cy="14183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90325" y="6300406"/>
              <a:ext cx="1418308" cy="14183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364638" y="1563670"/>
            <a:ext cx="10628571" cy="3980952"/>
            <a:chOff x="8364638" y="1563670"/>
            <a:chExt cx="10628571" cy="39809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4638" y="1563670"/>
              <a:ext cx="10628571" cy="398095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55772" y="3270268"/>
            <a:ext cx="8186777" cy="15352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95244" y="1778006"/>
            <a:ext cx="5652644" cy="20754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844701" y="6558293"/>
            <a:ext cx="1114417" cy="901388"/>
            <a:chOff x="13844701" y="6558293"/>
            <a:chExt cx="1114417" cy="90138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44701" y="6558293"/>
              <a:ext cx="1114417" cy="9013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677573" y="6474940"/>
            <a:ext cx="1086611" cy="984741"/>
            <a:chOff x="15677573" y="6474940"/>
            <a:chExt cx="1086611" cy="98474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77573" y="6474940"/>
              <a:ext cx="1086611" cy="9847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19438" y="6437886"/>
            <a:ext cx="1176066" cy="1176066"/>
            <a:chOff x="11919438" y="6437886"/>
            <a:chExt cx="1176066" cy="117606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19438" y="6437886"/>
              <a:ext cx="1176066" cy="11760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762" y="0"/>
            <a:ext cx="17580952" cy="348893"/>
            <a:chOff x="704762" y="0"/>
            <a:chExt cx="17580952" cy="348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762" y="0"/>
              <a:ext cx="17580952" cy="348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704762" cy="348893"/>
            <a:chOff x="0" y="0"/>
            <a:chExt cx="704762" cy="348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4762" cy="3488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149" y="315072"/>
            <a:ext cx="2392272" cy="20643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812" y="1783869"/>
            <a:ext cx="11888295" cy="59682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7625" y="299072"/>
            <a:ext cx="2439891" cy="21123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4762" y="2075141"/>
            <a:ext cx="5424836" cy="5361264"/>
            <a:chOff x="704762" y="2075141"/>
            <a:chExt cx="5424836" cy="53612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762" y="2075141"/>
              <a:ext cx="5424836" cy="53612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47448" y="2221310"/>
            <a:ext cx="11514079" cy="5023210"/>
            <a:chOff x="6547448" y="2221310"/>
            <a:chExt cx="11514079" cy="5023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7448" y="2221310"/>
              <a:ext cx="11514079" cy="5023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4762" y="7802119"/>
            <a:ext cx="16955048" cy="1759786"/>
            <a:chOff x="704762" y="7802119"/>
            <a:chExt cx="16955048" cy="17597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762" y="7802119"/>
              <a:ext cx="16955048" cy="17597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93597" y="8043073"/>
            <a:ext cx="13839594" cy="13489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1672" y="303496"/>
            <a:ext cx="17619048" cy="119700"/>
            <a:chOff x="321672" y="303496"/>
            <a:chExt cx="17619048" cy="1197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672" y="303496"/>
              <a:ext cx="17619048" cy="1197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1672" y="9862518"/>
            <a:ext cx="17619048" cy="119700"/>
            <a:chOff x="321672" y="9862518"/>
            <a:chExt cx="17619048" cy="1197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672" y="9862518"/>
              <a:ext cx="17619048" cy="1197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1672" y="879693"/>
            <a:ext cx="17619048" cy="19048"/>
            <a:chOff x="321672" y="879693"/>
            <a:chExt cx="17619048" cy="190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672" y="879693"/>
              <a:ext cx="17619048" cy="19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88161" y="9130064"/>
            <a:ext cx="4135163" cy="320872"/>
            <a:chOff x="15188161" y="9130064"/>
            <a:chExt cx="4135163" cy="3208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96737" y="9062749"/>
              <a:ext cx="1656949" cy="59013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5188161" y="9130064"/>
              <a:ext cx="981855" cy="320573"/>
              <a:chOff x="15188161" y="9130064"/>
              <a:chExt cx="981855" cy="32057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188161" y="9130064"/>
                <a:ext cx="981855" cy="32057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04944" y="9037843"/>
              <a:ext cx="1191776" cy="5496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11933" y="2796572"/>
            <a:ext cx="8572127" cy="6814364"/>
            <a:chOff x="811933" y="2796572"/>
            <a:chExt cx="8572127" cy="68143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1933" y="2796572"/>
              <a:ext cx="8572127" cy="681436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4319" y="926033"/>
            <a:ext cx="14350173" cy="223033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555467" y="2796572"/>
            <a:ext cx="5023642" cy="6814364"/>
            <a:chOff x="9555467" y="2796572"/>
            <a:chExt cx="5023642" cy="681436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55467" y="2796572"/>
              <a:ext cx="5023642" cy="68143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63283" y="2240898"/>
            <a:ext cx="1994792" cy="122149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18993" y="3682669"/>
            <a:ext cx="3438449" cy="37416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11429" y="2927004"/>
            <a:ext cx="8594985" cy="6814364"/>
            <a:chOff x="9211429" y="2927004"/>
            <a:chExt cx="8594985" cy="681436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211429" y="2927004"/>
              <a:ext cx="8572127" cy="6814364"/>
              <a:chOff x="9211429" y="2927004"/>
              <a:chExt cx="8572127" cy="681436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211429" y="2927004"/>
                <a:ext cx="8572127" cy="68143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234286" y="2927004"/>
              <a:ext cx="8572127" cy="6779338"/>
              <a:chOff x="9234286" y="2927004"/>
              <a:chExt cx="8572127" cy="677933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234286" y="2927004"/>
                <a:ext cx="8572127" cy="677933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04762" y="2927004"/>
            <a:ext cx="8151556" cy="621117"/>
            <a:chOff x="704762" y="2927004"/>
            <a:chExt cx="8151556" cy="6211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762" y="2927004"/>
              <a:ext cx="8151556" cy="62111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5679" y="2822241"/>
            <a:ext cx="6575263" cy="10285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149" y="372196"/>
            <a:ext cx="4751891" cy="207540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3783" y="4137164"/>
            <a:ext cx="7850991" cy="31084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61263" y="6219901"/>
            <a:ext cx="3260609" cy="3260609"/>
            <a:chOff x="10061263" y="6219901"/>
            <a:chExt cx="3260609" cy="326060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061263" y="6219901"/>
              <a:ext cx="3260609" cy="3260609"/>
              <a:chOff x="10061263" y="6219901"/>
              <a:chExt cx="3260609" cy="326060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061263" y="6219901"/>
                <a:ext cx="3260609" cy="3260609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88889" y="6820962"/>
              <a:ext cx="1194614" cy="114653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90101" y="7664192"/>
              <a:ext cx="2878182" cy="12084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18878" y="6214552"/>
            <a:ext cx="3237701" cy="3237701"/>
            <a:chOff x="13718878" y="6214552"/>
            <a:chExt cx="3237701" cy="323770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718878" y="6214552"/>
              <a:ext cx="3237701" cy="3237701"/>
              <a:chOff x="13718878" y="6214552"/>
              <a:chExt cx="3237701" cy="323770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718878" y="6214552"/>
                <a:ext cx="3237701" cy="323770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88739" y="6751407"/>
              <a:ext cx="1278567" cy="114537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24057" y="7689355"/>
              <a:ext cx="2618576" cy="11203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74374" y="3113456"/>
            <a:ext cx="3280548" cy="3280548"/>
            <a:chOff x="11874374" y="3113456"/>
            <a:chExt cx="3280548" cy="328054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874374" y="3113456"/>
              <a:ext cx="3280548" cy="3280548"/>
              <a:chOff x="11874374" y="3113456"/>
              <a:chExt cx="3280548" cy="328054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874374" y="3113456"/>
                <a:ext cx="3280548" cy="3280548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49326" y="3709758"/>
              <a:ext cx="1111799" cy="1166799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51032" y="4583358"/>
              <a:ext cx="2278981" cy="12520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4108" y="5937673"/>
            <a:ext cx="1347160" cy="66546"/>
            <a:chOff x="12704108" y="5937673"/>
            <a:chExt cx="1347160" cy="665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880000">
              <a:off x="12704108" y="5937673"/>
              <a:ext cx="1347160" cy="665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56499" y="5818020"/>
            <a:ext cx="1282710" cy="66546"/>
            <a:chOff x="4456499" y="5818020"/>
            <a:chExt cx="1282710" cy="665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240000">
              <a:off x="4456499" y="5818020"/>
              <a:ext cx="1282710" cy="665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13732" y="2149735"/>
            <a:ext cx="6258251" cy="6258251"/>
            <a:chOff x="6013732" y="2149735"/>
            <a:chExt cx="6258251" cy="62582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3732" y="2149735"/>
              <a:ext cx="6258251" cy="62582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8571" y="2263885"/>
            <a:ext cx="5828571" cy="60299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83077" y="1758073"/>
            <a:ext cx="1347160" cy="66546"/>
            <a:chOff x="10283077" y="1758073"/>
            <a:chExt cx="1347160" cy="665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">
              <a:off x="10283077" y="1758073"/>
              <a:ext cx="1347160" cy="6654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46873" y="3985673"/>
            <a:ext cx="4966766" cy="26648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52899" y="1471347"/>
            <a:ext cx="2579916" cy="1435910"/>
            <a:chOff x="7852899" y="1471347"/>
            <a:chExt cx="2579916" cy="143591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52899" y="1471347"/>
              <a:ext cx="2579916" cy="1435910"/>
              <a:chOff x="7852899" y="1471347"/>
              <a:chExt cx="2579916" cy="143591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52899" y="1471347"/>
                <a:ext cx="2579916" cy="143591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1637" y="1750666"/>
              <a:ext cx="2095860" cy="8668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23771" y="6289635"/>
            <a:ext cx="2579919" cy="1435910"/>
            <a:chOff x="4723771" y="6289635"/>
            <a:chExt cx="2579919" cy="143591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723774" y="6289635"/>
              <a:ext cx="2579916" cy="1435910"/>
              <a:chOff x="4723774" y="6289635"/>
              <a:chExt cx="2579916" cy="143591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723774" y="6289635"/>
                <a:ext cx="2579916" cy="143591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76875" y="6567161"/>
              <a:ext cx="3773336" cy="8477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982025" y="6358206"/>
            <a:ext cx="2614319" cy="1435910"/>
            <a:chOff x="10982025" y="6358206"/>
            <a:chExt cx="2614319" cy="143591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982025" y="6358206"/>
              <a:ext cx="2579916" cy="1435910"/>
              <a:chOff x="10982025" y="6358206"/>
              <a:chExt cx="2579916" cy="143591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982025" y="6358206"/>
                <a:ext cx="2579916" cy="1435910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12649" y="6632605"/>
              <a:ext cx="3353127" cy="8477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460616" y="-466550"/>
            <a:ext cx="117831" cy="3895211"/>
            <a:chOff x="13460616" y="-466550"/>
            <a:chExt cx="117831" cy="389521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3460616" y="-466550"/>
              <a:ext cx="117831" cy="389521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35812" y="839685"/>
            <a:ext cx="2562456" cy="90304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816172" y="1720657"/>
            <a:ext cx="2770903" cy="92244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917923" y="2802495"/>
            <a:ext cx="6253315" cy="784552"/>
            <a:chOff x="11917923" y="2802495"/>
            <a:chExt cx="6253315" cy="78455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88383" y="2733925"/>
              <a:ext cx="1942450" cy="1058831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2148453" y="2657673"/>
              <a:ext cx="116105" cy="577165"/>
              <a:chOff x="12148453" y="2657673"/>
              <a:chExt cx="116105" cy="57716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12148453" y="2657673"/>
                <a:ext cx="116105" cy="577165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752849" y="2218806"/>
            <a:ext cx="1510288" cy="64758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46384" y="5546687"/>
            <a:ext cx="4273326" cy="92451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615751" y="3299299"/>
            <a:ext cx="117831" cy="4076953"/>
            <a:chOff x="2615751" y="3299299"/>
            <a:chExt cx="117831" cy="407695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2615751" y="3299299"/>
              <a:ext cx="117831" cy="407695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26763" y="6568911"/>
            <a:ext cx="6253310" cy="2170231"/>
            <a:chOff x="826763" y="6568911"/>
            <a:chExt cx="6253310" cy="217023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26763" y="6568911"/>
              <a:ext cx="6253310" cy="2170231"/>
              <a:chOff x="826763" y="6568911"/>
              <a:chExt cx="6253310" cy="2170231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97218" y="6500342"/>
                <a:ext cx="2294050" cy="2444507"/>
              </a:xfrm>
              <a:prstGeom prst="rect">
                <a:avLst/>
              </a:prstGeom>
            </p:spPr>
          </p:pic>
          <p:grpSp>
            <p:nvGrpSpPr>
              <p:cNvPr id="1020" name="그룹 1020"/>
              <p:cNvGrpSpPr/>
              <p:nvPr/>
            </p:nvGrpSpPr>
            <p:grpSpPr>
              <a:xfrm>
                <a:off x="1057293" y="6907148"/>
                <a:ext cx="116105" cy="577165"/>
                <a:chOff x="1057293" y="6907148"/>
                <a:chExt cx="116105" cy="577165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5400000">
                  <a:off x="1057293" y="6907148"/>
                  <a:ext cx="116105" cy="577165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057293" y="7371150"/>
                <a:ext cx="116105" cy="577165"/>
                <a:chOff x="1057293" y="7371150"/>
                <a:chExt cx="116105" cy="577165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5400000">
                  <a:off x="1057293" y="7371150"/>
                  <a:ext cx="116105" cy="57716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057293" y="7821445"/>
                <a:ext cx="116105" cy="577165"/>
                <a:chOff x="1057293" y="7821445"/>
                <a:chExt cx="116105" cy="577165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5400000">
                  <a:off x="1057293" y="7821445"/>
                  <a:ext cx="116105" cy="577165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057293" y="8240438"/>
                <a:ext cx="116105" cy="577165"/>
                <a:chOff x="1057293" y="8240438"/>
                <a:chExt cx="116105" cy="57716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5400000">
                  <a:off x="1057293" y="8240438"/>
                  <a:ext cx="116105" cy="57716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0279" y="6481879"/>
              <a:ext cx="1510288" cy="64758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732709" y="3500356"/>
            <a:ext cx="117831" cy="3895211"/>
            <a:chOff x="15732709" y="3500356"/>
            <a:chExt cx="117831" cy="3895211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5400000">
              <a:off x="15732709" y="3500356"/>
              <a:ext cx="117831" cy="3895211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007907" y="4806593"/>
            <a:ext cx="2229609" cy="903047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078743" y="5686379"/>
            <a:ext cx="3821827" cy="922303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4177048" y="6568911"/>
            <a:ext cx="6276476" cy="2170231"/>
            <a:chOff x="14177048" y="6568911"/>
            <a:chExt cx="6276476" cy="217023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098592" y="6483766"/>
              <a:ext cx="1456203" cy="647584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14200230" y="6568911"/>
              <a:ext cx="6253294" cy="2170231"/>
              <a:chOff x="14200230" y="6568911"/>
              <a:chExt cx="6253294" cy="2170231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4861145" y="5988427"/>
                <a:ext cx="1694488" cy="3470346"/>
              </a:xfrm>
              <a:prstGeom prst="rect">
                <a:avLst/>
              </a:prstGeom>
            </p:spPr>
          </p:pic>
          <p:grpSp>
            <p:nvGrpSpPr>
              <p:cNvPr id="1027" name="그룹 1027"/>
              <p:cNvGrpSpPr/>
              <p:nvPr/>
            </p:nvGrpSpPr>
            <p:grpSpPr>
              <a:xfrm>
                <a:off x="14430760" y="6907147"/>
                <a:ext cx="116105" cy="577165"/>
                <a:chOff x="14430760" y="6907147"/>
                <a:chExt cx="116105" cy="577165"/>
              </a:xfrm>
            </p:grpSpPr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5400000">
                  <a:off x="14430760" y="6907147"/>
                  <a:ext cx="116105" cy="57716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14430760" y="7371149"/>
                <a:ext cx="116105" cy="577165"/>
                <a:chOff x="14430760" y="7371149"/>
                <a:chExt cx="116105" cy="577165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 rot="5400000">
                  <a:off x="14430760" y="7371149"/>
                  <a:ext cx="116105" cy="577165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14430760" y="7821444"/>
                <a:ext cx="116105" cy="577165"/>
                <a:chOff x="14430760" y="7821444"/>
                <a:chExt cx="116105" cy="577165"/>
              </a:xfrm>
            </p:grpSpPr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 rot="5400000">
                  <a:off x="14430760" y="7821444"/>
                  <a:ext cx="116105" cy="577165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14430760" y="8240437"/>
                <a:ext cx="116105" cy="577165"/>
                <a:chOff x="14430760" y="8240437"/>
                <a:chExt cx="116105" cy="57716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 rot="5400000">
                  <a:off x="14430760" y="8240437"/>
                  <a:ext cx="116105" cy="577165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36117" y="4700079"/>
            <a:ext cx="4158542" cy="9021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04762" y="0"/>
              <a:ext cx="17580952" cy="348893"/>
              <a:chOff x="704762" y="0"/>
              <a:chExt cx="17580952" cy="3488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4762" y="0"/>
                <a:ext cx="17580952" cy="3488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704762" cy="348893"/>
              <a:chOff x="0" y="0"/>
              <a:chExt cx="704762" cy="34889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704762" cy="34889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6672" y="305549"/>
            <a:ext cx="3079796" cy="21023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00552" y="3934190"/>
            <a:ext cx="7009265" cy="4490953"/>
            <a:chOff x="10000552" y="3934190"/>
            <a:chExt cx="7009265" cy="449095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000552" y="6113133"/>
              <a:ext cx="6714596" cy="2312010"/>
              <a:chOff x="10000552" y="6113133"/>
              <a:chExt cx="6714596" cy="2312010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0000552" y="6113133"/>
                <a:ext cx="6714596" cy="2312010"/>
                <a:chOff x="10000552" y="6113133"/>
                <a:chExt cx="6714596" cy="2312010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10073403" y="6605633"/>
                  <a:ext cx="6641745" cy="1819510"/>
                  <a:chOff x="10073403" y="6605633"/>
                  <a:chExt cx="6641745" cy="1819510"/>
                </a:xfrm>
              </p:grpSpPr>
              <p:pic>
                <p:nvPicPr>
                  <p:cNvPr id="15" name="Object 14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0785512" y="6532804"/>
                    <a:ext cx="4737678" cy="2110830"/>
                  </a:xfrm>
                  <a:prstGeom prst="rect">
                    <a:avLst/>
                  </a:prstGeom>
                </p:spPr>
              </p:pic>
              <p:grpSp>
                <p:nvGrpSpPr>
                  <p:cNvPr id="1008" name="그룹 1008"/>
                  <p:cNvGrpSpPr/>
                  <p:nvPr/>
                </p:nvGrpSpPr>
                <p:grpSpPr>
                  <a:xfrm>
                    <a:off x="10318252" y="6451814"/>
                    <a:ext cx="123317" cy="613015"/>
                    <a:chOff x="10318252" y="6451814"/>
                    <a:chExt cx="123317" cy="613015"/>
                  </a:xfrm>
                </p:grpSpPr>
                <p:pic>
                  <p:nvPicPr>
                    <p:cNvPr id="17" name="Object 16"/>
                    <p:cNvPicPr>
                      <a:picLocks noChangeAspect="1"/>
                    </p:cNvPicPr>
                    <p:nvPr/>
                  </p:nvPicPr>
                  <p:blipFill>
                    <a:blip r:embed="rId6" cstate="print"/>
                    <a:stretch>
                      <a:fillRect/>
                    </a:stretch>
                  </p:blipFill>
                  <p:spPr>
                    <a:xfrm rot="5400000">
                      <a:off x="10318252" y="6451814"/>
                      <a:ext cx="123317" cy="613015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9927723" y="6040304"/>
                  <a:ext cx="1644535" cy="628154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1192141" y="7503448"/>
                <a:ext cx="4400750" cy="15173"/>
                <a:chOff x="11192141" y="7503448"/>
                <a:chExt cx="4400750" cy="15173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192141" y="7503448"/>
                  <a:ext cx="4400750" cy="1517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0000552" y="3934190"/>
              <a:ext cx="7009265" cy="1811316"/>
              <a:chOff x="10000552" y="3934190"/>
              <a:chExt cx="7009265" cy="181131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318256" y="4272876"/>
                <a:ext cx="123317" cy="613015"/>
                <a:chOff x="10318256" y="4272876"/>
                <a:chExt cx="123317" cy="613015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5400000">
                  <a:off x="10318256" y="4272876"/>
                  <a:ext cx="123317" cy="613015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776017" y="4350228"/>
                <a:ext cx="5724840" cy="1620287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927723" y="3861361"/>
                <a:ext cx="1947792" cy="628154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051739" y="7663047"/>
            <a:ext cx="22389192" cy="313981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73723" y="8537812"/>
            <a:ext cx="8864572" cy="151437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253976" y="9206286"/>
            <a:ext cx="813249" cy="813249"/>
            <a:chOff x="7253976" y="9206286"/>
            <a:chExt cx="813249" cy="81324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53976" y="9206286"/>
              <a:ext cx="813249" cy="81324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08860" y="1970383"/>
            <a:ext cx="6410980" cy="102856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05010" y="4787446"/>
            <a:ext cx="3734791" cy="82929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04762" y="2927004"/>
            <a:ext cx="16876190" cy="621117"/>
            <a:chOff x="704762" y="2927004"/>
            <a:chExt cx="16876190" cy="62111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04762" y="2927004"/>
              <a:ext cx="16876190" cy="621117"/>
              <a:chOff x="704762" y="2927004"/>
              <a:chExt cx="16876190" cy="621117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9429396" y="2927004"/>
                <a:ext cx="8151556" cy="621117"/>
                <a:chOff x="9429396" y="2927004"/>
                <a:chExt cx="8151556" cy="621117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9429396" y="2927004"/>
                  <a:ext cx="8151556" cy="621117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704762" y="2927004"/>
                <a:ext cx="8151556" cy="621117"/>
                <a:chOff x="704762" y="2927004"/>
                <a:chExt cx="8151556" cy="621117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704762" y="2927004"/>
                  <a:ext cx="8151556" cy="621117"/>
                </a:xfrm>
                <a:prstGeom prst="rect">
                  <a:avLst/>
                </a:prstGeom>
              </p:spPr>
            </p:pic>
          </p:grpSp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6156" y="2822241"/>
              <a:ext cx="6575387" cy="1028559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52098" y="2822241"/>
              <a:ext cx="6410978" cy="102855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3812" y="1842374"/>
            <a:ext cx="3897867" cy="8228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762" y="0"/>
            <a:ext cx="17580952" cy="348893"/>
            <a:chOff x="704762" y="0"/>
            <a:chExt cx="17580952" cy="348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762" y="0"/>
              <a:ext cx="17580952" cy="348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704762" cy="348893"/>
            <a:chOff x="0" y="0"/>
            <a:chExt cx="704762" cy="348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4762" cy="3488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149" y="315072"/>
            <a:ext cx="3079796" cy="20738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4762" y="2955672"/>
            <a:ext cx="8104762" cy="6890351"/>
            <a:chOff x="704762" y="2955672"/>
            <a:chExt cx="8104762" cy="68903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762" y="2955672"/>
              <a:ext cx="8104762" cy="68903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6280" y="2052283"/>
            <a:ext cx="17173153" cy="621117"/>
            <a:chOff x="556280" y="2052283"/>
            <a:chExt cx="17173153" cy="62111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291339" y="2052283"/>
              <a:ext cx="8438095" cy="621117"/>
              <a:chOff x="9291339" y="2052283"/>
              <a:chExt cx="8438095" cy="621117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9291339" y="2052283"/>
                <a:ext cx="8438095" cy="621117"/>
                <a:chOff x="9291339" y="2052283"/>
                <a:chExt cx="8438095" cy="621117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291339" y="2052283"/>
                  <a:ext cx="8438095" cy="621117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67812" y="1893441"/>
                <a:ext cx="6591019" cy="107653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56280" y="2052283"/>
              <a:ext cx="8438095" cy="621117"/>
              <a:chOff x="556280" y="2052283"/>
              <a:chExt cx="8438095" cy="621117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56280" y="2052283"/>
                <a:ext cx="8438095" cy="621117"/>
                <a:chOff x="556280" y="2052283"/>
                <a:chExt cx="8438095" cy="621117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56280" y="2052283"/>
                  <a:ext cx="8438095" cy="621117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01193" y="1893441"/>
                <a:ext cx="6122114" cy="110510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495238" y="2955672"/>
            <a:ext cx="7977143" cy="6890351"/>
            <a:chOff x="9495238" y="2955672"/>
            <a:chExt cx="7977143" cy="68903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95238" y="2955672"/>
              <a:ext cx="7977143" cy="68903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9561" y="3636877"/>
            <a:ext cx="808799" cy="314446"/>
            <a:chOff x="579561" y="3636877"/>
            <a:chExt cx="808799" cy="31444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9561" y="3636877"/>
              <a:ext cx="808799" cy="3144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9561" y="6623069"/>
            <a:ext cx="808799" cy="314446"/>
            <a:chOff x="579561" y="6623069"/>
            <a:chExt cx="808799" cy="3144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9561" y="6623069"/>
              <a:ext cx="808799" cy="3144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2320" y="4451457"/>
            <a:ext cx="2092079" cy="1656478"/>
            <a:chOff x="342320" y="4451457"/>
            <a:chExt cx="2092079" cy="16564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7200000">
              <a:off x="342320" y="4451457"/>
              <a:ext cx="2092079" cy="165647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79086" y="4671363"/>
            <a:ext cx="1314464" cy="84620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374354" y="3777829"/>
            <a:ext cx="808799" cy="314446"/>
            <a:chOff x="9374354" y="3777829"/>
            <a:chExt cx="808799" cy="31444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74354" y="3777829"/>
              <a:ext cx="808799" cy="31444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374354" y="6630689"/>
            <a:ext cx="808799" cy="314446"/>
            <a:chOff x="9374354" y="6630689"/>
            <a:chExt cx="808799" cy="31444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74354" y="6630689"/>
              <a:ext cx="808799" cy="31444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483810" y="3842591"/>
            <a:ext cx="808799" cy="314446"/>
            <a:chOff x="13483810" y="3842591"/>
            <a:chExt cx="808799" cy="31444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83810" y="3842591"/>
              <a:ext cx="808799" cy="31444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870425" y="3250125"/>
            <a:ext cx="3273931" cy="84620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37516" y="6497824"/>
            <a:ext cx="3348199" cy="3348199"/>
            <a:chOff x="1237516" y="6497824"/>
            <a:chExt cx="3348199" cy="334819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7516" y="6497824"/>
              <a:ext cx="3348199" cy="33481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059420" y="6497824"/>
            <a:ext cx="3348199" cy="3348199"/>
            <a:chOff x="10059420" y="6497824"/>
            <a:chExt cx="3348199" cy="334819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59420" y="6497824"/>
              <a:ext cx="3348199" cy="33481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762" y="0"/>
            <a:ext cx="17580952" cy="348893"/>
            <a:chOff x="704762" y="0"/>
            <a:chExt cx="17580952" cy="348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762" y="0"/>
              <a:ext cx="17580952" cy="348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704762" cy="348893"/>
            <a:chOff x="0" y="0"/>
            <a:chExt cx="704762" cy="348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4762" cy="3488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149" y="315072"/>
            <a:ext cx="3079796" cy="20738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6280" y="2052283"/>
            <a:ext cx="8438095" cy="7762436"/>
            <a:chOff x="556280" y="2052283"/>
            <a:chExt cx="8438095" cy="776243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37323" y="3024243"/>
              <a:ext cx="8000000" cy="6781566"/>
              <a:chOff x="737323" y="3024243"/>
              <a:chExt cx="8000000" cy="678156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7323" y="3024243"/>
                <a:ext cx="8000000" cy="67815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56280" y="2052283"/>
              <a:ext cx="8438095" cy="621117"/>
              <a:chOff x="556280" y="2052283"/>
              <a:chExt cx="8438095" cy="621117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556280" y="2052283"/>
                <a:ext cx="8438095" cy="621117"/>
                <a:chOff x="556280" y="2052283"/>
                <a:chExt cx="8438095" cy="621117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56280" y="2052283"/>
                  <a:ext cx="8438095" cy="621117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27136" y="1893441"/>
                <a:ext cx="6324619" cy="110510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291339" y="2052283"/>
            <a:ext cx="8438095" cy="7800531"/>
            <a:chOff x="9291339" y="2052283"/>
            <a:chExt cx="8438095" cy="780053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439820" y="3024243"/>
              <a:ext cx="8104762" cy="6821780"/>
              <a:chOff x="9439820" y="3024243"/>
              <a:chExt cx="8104762" cy="682178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439820" y="3024243"/>
                <a:ext cx="8104762" cy="682178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291339" y="2052283"/>
              <a:ext cx="8438095" cy="621117"/>
              <a:chOff x="9291339" y="2052283"/>
              <a:chExt cx="8438095" cy="62111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9291339" y="2052283"/>
                <a:ext cx="8438095" cy="621117"/>
                <a:chOff x="9291339" y="2052283"/>
                <a:chExt cx="8438095" cy="621117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291339" y="2052283"/>
                  <a:ext cx="8438095" cy="621117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574288" y="1947526"/>
                <a:ext cx="5583828" cy="1028561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237516" y="6497824"/>
            <a:ext cx="3348199" cy="3348199"/>
            <a:chOff x="1237516" y="6497824"/>
            <a:chExt cx="3348199" cy="33481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7516" y="6497824"/>
              <a:ext cx="3348199" cy="33481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59420" y="6497824"/>
            <a:ext cx="3348199" cy="3348199"/>
            <a:chOff x="10059420" y="6497824"/>
            <a:chExt cx="3348199" cy="33481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59420" y="6497824"/>
              <a:ext cx="3348199" cy="33481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2023-07-09T22:52:26Z</dcterms:created>
  <dcterms:modified xsi:type="dcterms:W3CDTF">2023-07-09T22:52:26Z</dcterms:modified>
</cp:coreProperties>
</file>